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4"/>
  </p:sldMasterIdLst>
  <p:notesMasterIdLst>
    <p:notesMasterId r:id="rId44"/>
  </p:notesMasterIdLst>
  <p:handoutMasterIdLst>
    <p:handoutMasterId r:id="rId45"/>
  </p:handoutMasterIdLst>
  <p:sldIdLst>
    <p:sldId id="299" r:id="rId5"/>
    <p:sldId id="303" r:id="rId6"/>
    <p:sldId id="304" r:id="rId7"/>
    <p:sldId id="305" r:id="rId8"/>
    <p:sldId id="306" r:id="rId9"/>
    <p:sldId id="308" r:id="rId10"/>
    <p:sldId id="272" r:id="rId11"/>
    <p:sldId id="274" r:id="rId12"/>
    <p:sldId id="310" r:id="rId13"/>
    <p:sldId id="516" r:id="rId14"/>
    <p:sldId id="276" r:id="rId15"/>
    <p:sldId id="277" r:id="rId16"/>
    <p:sldId id="517" r:id="rId17"/>
    <p:sldId id="311" r:id="rId18"/>
    <p:sldId id="312" r:id="rId19"/>
    <p:sldId id="314" r:id="rId20"/>
    <p:sldId id="315" r:id="rId21"/>
    <p:sldId id="523" r:id="rId22"/>
    <p:sldId id="508" r:id="rId23"/>
    <p:sldId id="509" r:id="rId24"/>
    <p:sldId id="510" r:id="rId25"/>
    <p:sldId id="518" r:id="rId26"/>
    <p:sldId id="513" r:id="rId27"/>
    <p:sldId id="519" r:id="rId28"/>
    <p:sldId id="524" r:id="rId29"/>
    <p:sldId id="525" r:id="rId30"/>
    <p:sldId id="526" r:id="rId31"/>
    <p:sldId id="527" r:id="rId32"/>
    <p:sldId id="511" r:id="rId33"/>
    <p:sldId id="528" r:id="rId34"/>
    <p:sldId id="529" r:id="rId35"/>
    <p:sldId id="530" r:id="rId36"/>
    <p:sldId id="520" r:id="rId37"/>
    <p:sldId id="531" r:id="rId38"/>
    <p:sldId id="522" r:id="rId39"/>
    <p:sldId id="532" r:id="rId40"/>
    <p:sldId id="514" r:id="rId41"/>
    <p:sldId id="515" r:id="rId42"/>
    <p:sldId id="287"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0B007A-FF3A-59FD-1E77-28D425FBE3AB}" name="Stokes, Jessica1" initials="SJ" userId="S::JESSICA.STOKES@tetratech.com::b26f1d68-124c-4154-8b35-d01187e77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E00"/>
    <a:srgbClr val="90CA02"/>
    <a:srgbClr val="05CB2A"/>
    <a:srgbClr val="08BCCC"/>
    <a:srgbClr val="0A0DCE"/>
    <a:srgbClr val="B80DCF"/>
    <a:srgbClr val="E8E9E9"/>
    <a:srgbClr val="E9E9E9"/>
    <a:srgbClr val="B88D6E"/>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9083" autoAdjust="0"/>
  </p:normalViewPr>
  <p:slideViewPr>
    <p:cSldViewPr>
      <p:cViewPr varScale="1">
        <p:scale>
          <a:sx n="86" d="100"/>
          <a:sy n="86" d="100"/>
        </p:scale>
        <p:origin x="1368" y="60"/>
      </p:cViewPr>
      <p:guideLst>
        <p:guide orient="horz" pos="278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46" y="96"/>
      </p:cViewPr>
      <p:guideLst>
        <p:guide orient="horz" pos="2933"/>
        <p:guide pos="221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Apgar" userId="3bdb2a8f-56d6-40ab-93e2-b4032ef6b24c" providerId="ADAL" clId="{6BE009D6-BBC8-4995-8B0F-75682B696C7A}"/>
    <pc:docChg chg="modSld">
      <pc:chgData name="Heather Apgar" userId="3bdb2a8f-56d6-40ab-93e2-b4032ef6b24c" providerId="ADAL" clId="{6BE009D6-BBC8-4995-8B0F-75682B696C7A}" dt="2022-11-18T14:48:53.274" v="58" actId="6549"/>
      <pc:docMkLst>
        <pc:docMk/>
      </pc:docMkLst>
      <pc:sldChg chg="modNotesTx">
        <pc:chgData name="Heather Apgar" userId="3bdb2a8f-56d6-40ab-93e2-b4032ef6b24c" providerId="ADAL" clId="{6BE009D6-BBC8-4995-8B0F-75682B696C7A}" dt="2022-11-18T14:48:53.274" v="58" actId="6549"/>
        <pc:sldMkLst>
          <pc:docMk/>
          <pc:sldMk cId="833326318" sldId="53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D03C2-EF11-4413-A9C6-0EF82840BF78}" type="doc">
      <dgm:prSet loTypeId="urn:microsoft.com/office/officeart/2005/8/layout/chevron1" loCatId="process" qsTypeId="urn:microsoft.com/office/officeart/2005/8/quickstyle/simple1" qsCatId="simple" csTypeId="urn:microsoft.com/office/officeart/2005/8/colors/colorful1" csCatId="colorful" phldr="1"/>
      <dgm:spPr/>
    </dgm:pt>
    <dgm:pt modelId="{10BDDE29-E15A-489B-ACDC-DE6057446FC3}">
      <dgm:prSet phldrT="[Text]" custT="1"/>
      <dgm:spPr/>
      <dgm:t>
        <a:bodyPr/>
        <a:lstStyle/>
        <a:p>
          <a:r>
            <a:rPr lang="en-US" sz="1200" b="1" dirty="0"/>
            <a:t>Organize and Review</a:t>
          </a:r>
        </a:p>
      </dgm:t>
    </dgm:pt>
    <dgm:pt modelId="{5A716DCA-0F31-442C-84A8-3C72D3572608}" type="parTrans" cxnId="{28E46EC8-7C0A-4736-8CD4-CA93FE1A2589}">
      <dgm:prSet/>
      <dgm:spPr/>
      <dgm:t>
        <a:bodyPr/>
        <a:lstStyle/>
        <a:p>
          <a:endParaRPr lang="en-US" sz="3200" b="1"/>
        </a:p>
      </dgm:t>
    </dgm:pt>
    <dgm:pt modelId="{3DEE2232-B039-4391-B73F-1FD952AC1C42}" type="sibTrans" cxnId="{28E46EC8-7C0A-4736-8CD4-CA93FE1A2589}">
      <dgm:prSet/>
      <dgm:spPr/>
      <dgm:t>
        <a:bodyPr/>
        <a:lstStyle/>
        <a:p>
          <a:endParaRPr lang="en-US" sz="3200" b="1"/>
        </a:p>
      </dgm:t>
    </dgm:pt>
    <dgm:pt modelId="{EA27E043-E7E2-475D-A0C0-A595666D69AA}">
      <dgm:prSet phldrT="[Text]" custT="1"/>
      <dgm:spPr/>
      <dgm:t>
        <a:bodyPr/>
        <a:lstStyle/>
        <a:p>
          <a:r>
            <a:rPr lang="en-US" sz="1200" b="1" dirty="0"/>
            <a:t>Risk Assessment</a:t>
          </a:r>
        </a:p>
      </dgm:t>
    </dgm:pt>
    <dgm:pt modelId="{1173E315-0BC9-49B0-9F3E-B9EF7D525DE7}" type="parTrans" cxnId="{A2C5F3CB-C2B8-44DE-845D-1BD59ABDE2AF}">
      <dgm:prSet/>
      <dgm:spPr/>
      <dgm:t>
        <a:bodyPr/>
        <a:lstStyle/>
        <a:p>
          <a:endParaRPr lang="en-US" sz="3200" b="1"/>
        </a:p>
      </dgm:t>
    </dgm:pt>
    <dgm:pt modelId="{54DDCEDF-B380-4578-8E8A-BFFBDBDF2E1E}" type="sibTrans" cxnId="{A2C5F3CB-C2B8-44DE-845D-1BD59ABDE2AF}">
      <dgm:prSet/>
      <dgm:spPr/>
      <dgm:t>
        <a:bodyPr/>
        <a:lstStyle/>
        <a:p>
          <a:endParaRPr lang="en-US" sz="3200" b="1"/>
        </a:p>
      </dgm:t>
    </dgm:pt>
    <dgm:pt modelId="{37C6B166-7B52-4CD7-9280-54FD4726115B}">
      <dgm:prSet phldrT="[Text]" custT="1"/>
      <dgm:spPr/>
      <dgm:t>
        <a:bodyPr/>
        <a:lstStyle/>
        <a:p>
          <a:r>
            <a:rPr lang="en-US" sz="1200" b="1" dirty="0"/>
            <a:t>Public and Stakeholder Involvement</a:t>
          </a:r>
        </a:p>
      </dgm:t>
    </dgm:pt>
    <dgm:pt modelId="{3EC4F649-B16D-4D51-AE08-7B3B307E3A5C}" type="parTrans" cxnId="{C05DB110-4B95-4FA8-9186-C482F8117E43}">
      <dgm:prSet/>
      <dgm:spPr/>
      <dgm:t>
        <a:bodyPr/>
        <a:lstStyle/>
        <a:p>
          <a:endParaRPr lang="en-US" sz="3200" b="1"/>
        </a:p>
      </dgm:t>
    </dgm:pt>
    <dgm:pt modelId="{CD52FD27-B6F7-4ED6-95BA-F1B58B68DC21}" type="sibTrans" cxnId="{C05DB110-4B95-4FA8-9186-C482F8117E43}">
      <dgm:prSet/>
      <dgm:spPr/>
      <dgm:t>
        <a:bodyPr/>
        <a:lstStyle/>
        <a:p>
          <a:endParaRPr lang="en-US" sz="3200" b="1"/>
        </a:p>
      </dgm:t>
    </dgm:pt>
    <dgm:pt modelId="{7399BC12-A56B-4299-AE11-4509C2266CA4}">
      <dgm:prSet phldrT="[Text]" custT="1"/>
      <dgm:spPr/>
      <dgm:t>
        <a:bodyPr/>
        <a:lstStyle/>
        <a:p>
          <a:r>
            <a:rPr lang="en-US" sz="1200" b="1" dirty="0"/>
            <a:t>Capability &amp; Mitigation Strategy</a:t>
          </a:r>
        </a:p>
      </dgm:t>
    </dgm:pt>
    <dgm:pt modelId="{01C00041-6F79-4191-9907-55B0748EE6A8}" type="parTrans" cxnId="{4B6A54DD-7FD1-4A58-99AF-70FD9B639698}">
      <dgm:prSet/>
      <dgm:spPr/>
      <dgm:t>
        <a:bodyPr/>
        <a:lstStyle/>
        <a:p>
          <a:endParaRPr lang="en-US" sz="3200" b="1"/>
        </a:p>
      </dgm:t>
    </dgm:pt>
    <dgm:pt modelId="{D1FFF279-2926-401E-A459-EB5BEB5E2CCB}" type="sibTrans" cxnId="{4B6A54DD-7FD1-4A58-99AF-70FD9B639698}">
      <dgm:prSet/>
      <dgm:spPr/>
      <dgm:t>
        <a:bodyPr/>
        <a:lstStyle/>
        <a:p>
          <a:endParaRPr lang="en-US" sz="3200" b="1"/>
        </a:p>
      </dgm:t>
    </dgm:pt>
    <dgm:pt modelId="{30FE79CF-8CA6-467D-8821-179BF132E950}">
      <dgm:prSet phldrT="[Text]" custT="1"/>
      <dgm:spPr/>
      <dgm:t>
        <a:bodyPr/>
        <a:lstStyle/>
        <a:p>
          <a:r>
            <a:rPr lang="en-US" sz="1200" b="1" dirty="0"/>
            <a:t>Assemble the Plan</a:t>
          </a:r>
        </a:p>
      </dgm:t>
    </dgm:pt>
    <dgm:pt modelId="{DB5B8B97-B3F8-403C-8024-B45919363751}" type="parTrans" cxnId="{4D44752C-C7B1-4807-8F31-BABF15352479}">
      <dgm:prSet/>
      <dgm:spPr/>
      <dgm:t>
        <a:bodyPr/>
        <a:lstStyle/>
        <a:p>
          <a:endParaRPr lang="en-US" sz="3200" b="1"/>
        </a:p>
      </dgm:t>
    </dgm:pt>
    <dgm:pt modelId="{947C5792-5A98-46F3-A33E-522ED5D4B5BE}" type="sibTrans" cxnId="{4D44752C-C7B1-4807-8F31-BABF15352479}">
      <dgm:prSet/>
      <dgm:spPr/>
      <dgm:t>
        <a:bodyPr/>
        <a:lstStyle/>
        <a:p>
          <a:endParaRPr lang="en-US" sz="3200" b="1"/>
        </a:p>
      </dgm:t>
    </dgm:pt>
    <dgm:pt modelId="{4B949387-07D2-4BEE-8BFD-D3C0B15DB084}">
      <dgm:prSet phldrT="[Text]" custT="1"/>
      <dgm:spPr/>
      <dgm:t>
        <a:bodyPr/>
        <a:lstStyle/>
        <a:p>
          <a:r>
            <a:rPr lang="en-US" sz="1400" b="1" dirty="0"/>
            <a:t>Plan Maintenance</a:t>
          </a:r>
        </a:p>
      </dgm:t>
    </dgm:pt>
    <dgm:pt modelId="{35432883-E8E3-415E-8CE5-B9279046D1CD}" type="parTrans" cxnId="{C112E25D-2CE2-42E9-BEC5-67ACDBDFF6D5}">
      <dgm:prSet/>
      <dgm:spPr/>
      <dgm:t>
        <a:bodyPr/>
        <a:lstStyle/>
        <a:p>
          <a:endParaRPr lang="en-US" sz="3200" b="1"/>
        </a:p>
      </dgm:t>
    </dgm:pt>
    <dgm:pt modelId="{57564B7B-DAC3-4E8F-995A-49327F4D2EC6}" type="sibTrans" cxnId="{C112E25D-2CE2-42E9-BEC5-67ACDBDFF6D5}">
      <dgm:prSet/>
      <dgm:spPr/>
      <dgm:t>
        <a:bodyPr/>
        <a:lstStyle/>
        <a:p>
          <a:endParaRPr lang="en-US" sz="3200" b="1"/>
        </a:p>
      </dgm:t>
    </dgm:pt>
    <dgm:pt modelId="{16AD9424-AFA3-4872-A9D7-17EAAE0EF00C}">
      <dgm:prSet phldrT="[Text]" custT="1"/>
      <dgm:spPr/>
      <dgm:t>
        <a:bodyPr/>
        <a:lstStyle/>
        <a:p>
          <a:r>
            <a:rPr lang="en-US" sz="1200" b="1" dirty="0"/>
            <a:t>Plan Review and Adoption</a:t>
          </a:r>
        </a:p>
      </dgm:t>
    </dgm:pt>
    <dgm:pt modelId="{F6BF8683-2363-4432-B932-4B8FD12CAECB}" type="parTrans" cxnId="{6CA6FE12-C07E-43D2-B48E-50811737EF0C}">
      <dgm:prSet/>
      <dgm:spPr/>
      <dgm:t>
        <a:bodyPr/>
        <a:lstStyle/>
        <a:p>
          <a:endParaRPr lang="en-US" sz="3200" b="1"/>
        </a:p>
      </dgm:t>
    </dgm:pt>
    <dgm:pt modelId="{102FA703-0212-43AA-BB1F-3425114E1603}" type="sibTrans" cxnId="{6CA6FE12-C07E-43D2-B48E-50811737EF0C}">
      <dgm:prSet/>
      <dgm:spPr/>
      <dgm:t>
        <a:bodyPr/>
        <a:lstStyle/>
        <a:p>
          <a:endParaRPr lang="en-US" sz="3200" b="1"/>
        </a:p>
      </dgm:t>
    </dgm:pt>
    <dgm:pt modelId="{7E39C100-4EE8-4976-99CD-6F035113F8D9}" type="pres">
      <dgm:prSet presAssocID="{8C7D03C2-EF11-4413-A9C6-0EF82840BF78}" presName="Name0" presStyleCnt="0">
        <dgm:presLayoutVars>
          <dgm:dir/>
          <dgm:animLvl val="lvl"/>
          <dgm:resizeHandles val="exact"/>
        </dgm:presLayoutVars>
      </dgm:prSet>
      <dgm:spPr/>
    </dgm:pt>
    <dgm:pt modelId="{53EB62A0-DE8C-47EA-86F1-813FF609AE93}" type="pres">
      <dgm:prSet presAssocID="{10BDDE29-E15A-489B-ACDC-DE6057446FC3}" presName="parTxOnly" presStyleLbl="node1" presStyleIdx="0" presStyleCnt="7">
        <dgm:presLayoutVars>
          <dgm:chMax val="0"/>
          <dgm:chPref val="0"/>
          <dgm:bulletEnabled val="1"/>
        </dgm:presLayoutVars>
      </dgm:prSet>
      <dgm:spPr/>
    </dgm:pt>
    <dgm:pt modelId="{0AD6F004-2863-413D-B13A-645048FB12B2}" type="pres">
      <dgm:prSet presAssocID="{3DEE2232-B039-4391-B73F-1FD952AC1C42}" presName="parTxOnlySpace" presStyleCnt="0"/>
      <dgm:spPr/>
    </dgm:pt>
    <dgm:pt modelId="{C39BC06B-1F99-4C56-A355-E2C1B4E70B3D}" type="pres">
      <dgm:prSet presAssocID="{EA27E043-E7E2-475D-A0C0-A595666D69AA}" presName="parTxOnly" presStyleLbl="node1" presStyleIdx="1" presStyleCnt="7">
        <dgm:presLayoutVars>
          <dgm:chMax val="0"/>
          <dgm:chPref val="0"/>
          <dgm:bulletEnabled val="1"/>
        </dgm:presLayoutVars>
      </dgm:prSet>
      <dgm:spPr/>
    </dgm:pt>
    <dgm:pt modelId="{0562D2B0-44D2-42A3-9C75-A4267DC1CFDC}" type="pres">
      <dgm:prSet presAssocID="{54DDCEDF-B380-4578-8E8A-BFFBDBDF2E1E}" presName="parTxOnlySpace" presStyleCnt="0"/>
      <dgm:spPr/>
    </dgm:pt>
    <dgm:pt modelId="{415C4BCB-901D-4231-AD26-A1D2E40A24A7}" type="pres">
      <dgm:prSet presAssocID="{37C6B166-7B52-4CD7-9280-54FD4726115B}" presName="parTxOnly" presStyleLbl="node1" presStyleIdx="2" presStyleCnt="7">
        <dgm:presLayoutVars>
          <dgm:chMax val="0"/>
          <dgm:chPref val="0"/>
          <dgm:bulletEnabled val="1"/>
        </dgm:presLayoutVars>
      </dgm:prSet>
      <dgm:spPr/>
    </dgm:pt>
    <dgm:pt modelId="{990072A1-19BE-43F2-8D2B-1C3E5B96600F}" type="pres">
      <dgm:prSet presAssocID="{CD52FD27-B6F7-4ED6-95BA-F1B58B68DC21}" presName="parTxOnlySpace" presStyleCnt="0"/>
      <dgm:spPr/>
    </dgm:pt>
    <dgm:pt modelId="{50A0770A-0DA0-4645-B7DA-A07602FA1FDD}" type="pres">
      <dgm:prSet presAssocID="{7399BC12-A56B-4299-AE11-4509C2266CA4}" presName="parTxOnly" presStyleLbl="node1" presStyleIdx="3" presStyleCnt="7">
        <dgm:presLayoutVars>
          <dgm:chMax val="0"/>
          <dgm:chPref val="0"/>
          <dgm:bulletEnabled val="1"/>
        </dgm:presLayoutVars>
      </dgm:prSet>
      <dgm:spPr/>
    </dgm:pt>
    <dgm:pt modelId="{48AC47C3-7E38-4D5F-AAC4-E40604AE53A5}" type="pres">
      <dgm:prSet presAssocID="{D1FFF279-2926-401E-A459-EB5BEB5E2CCB}" presName="parTxOnlySpace" presStyleCnt="0"/>
      <dgm:spPr/>
    </dgm:pt>
    <dgm:pt modelId="{2533F80E-2F2F-470A-9BAC-8B7DFFA1B1AA}" type="pres">
      <dgm:prSet presAssocID="{30FE79CF-8CA6-467D-8821-179BF132E950}" presName="parTxOnly" presStyleLbl="node1" presStyleIdx="4" presStyleCnt="7">
        <dgm:presLayoutVars>
          <dgm:chMax val="0"/>
          <dgm:chPref val="0"/>
          <dgm:bulletEnabled val="1"/>
        </dgm:presLayoutVars>
      </dgm:prSet>
      <dgm:spPr/>
    </dgm:pt>
    <dgm:pt modelId="{80F4A8AF-F0AD-45C5-A2C3-562DD1540036}" type="pres">
      <dgm:prSet presAssocID="{947C5792-5A98-46F3-A33E-522ED5D4B5BE}" presName="parTxOnlySpace" presStyleCnt="0"/>
      <dgm:spPr/>
    </dgm:pt>
    <dgm:pt modelId="{A90CD64C-0838-4A66-8A8F-5E4CD893D136}" type="pres">
      <dgm:prSet presAssocID="{4B949387-07D2-4BEE-8BFD-D3C0B15DB084}" presName="parTxOnly" presStyleLbl="node1" presStyleIdx="5" presStyleCnt="7">
        <dgm:presLayoutVars>
          <dgm:chMax val="0"/>
          <dgm:chPref val="0"/>
          <dgm:bulletEnabled val="1"/>
        </dgm:presLayoutVars>
      </dgm:prSet>
      <dgm:spPr/>
    </dgm:pt>
    <dgm:pt modelId="{092D5F5E-6778-4D5C-A51C-D2796DE04C5B}" type="pres">
      <dgm:prSet presAssocID="{57564B7B-DAC3-4E8F-995A-49327F4D2EC6}" presName="parTxOnlySpace" presStyleCnt="0"/>
      <dgm:spPr/>
    </dgm:pt>
    <dgm:pt modelId="{950C4A96-CACE-4286-972B-80DF1DB1F725}" type="pres">
      <dgm:prSet presAssocID="{16AD9424-AFA3-4872-A9D7-17EAAE0EF00C}" presName="parTxOnly" presStyleLbl="node1" presStyleIdx="6" presStyleCnt="7">
        <dgm:presLayoutVars>
          <dgm:chMax val="0"/>
          <dgm:chPref val="0"/>
          <dgm:bulletEnabled val="1"/>
        </dgm:presLayoutVars>
      </dgm:prSet>
      <dgm:spPr/>
    </dgm:pt>
  </dgm:ptLst>
  <dgm:cxnLst>
    <dgm:cxn modelId="{C05DB110-4B95-4FA8-9186-C482F8117E43}" srcId="{8C7D03C2-EF11-4413-A9C6-0EF82840BF78}" destId="{37C6B166-7B52-4CD7-9280-54FD4726115B}" srcOrd="2" destOrd="0" parTransId="{3EC4F649-B16D-4D51-AE08-7B3B307E3A5C}" sibTransId="{CD52FD27-B6F7-4ED6-95BA-F1B58B68DC21}"/>
    <dgm:cxn modelId="{6CA6FE12-C07E-43D2-B48E-50811737EF0C}" srcId="{8C7D03C2-EF11-4413-A9C6-0EF82840BF78}" destId="{16AD9424-AFA3-4872-A9D7-17EAAE0EF00C}" srcOrd="6" destOrd="0" parTransId="{F6BF8683-2363-4432-B932-4B8FD12CAECB}" sibTransId="{102FA703-0212-43AA-BB1F-3425114E1603}"/>
    <dgm:cxn modelId="{4D44752C-C7B1-4807-8F31-BABF15352479}" srcId="{8C7D03C2-EF11-4413-A9C6-0EF82840BF78}" destId="{30FE79CF-8CA6-467D-8821-179BF132E950}" srcOrd="4" destOrd="0" parTransId="{DB5B8B97-B3F8-403C-8024-B45919363751}" sibTransId="{947C5792-5A98-46F3-A33E-522ED5D4B5BE}"/>
    <dgm:cxn modelId="{65F7852C-EBAF-4513-B1EA-060EE26774E7}" type="presOf" srcId="{30FE79CF-8CA6-467D-8821-179BF132E950}" destId="{2533F80E-2F2F-470A-9BAC-8B7DFFA1B1AA}" srcOrd="0" destOrd="0" presId="urn:microsoft.com/office/officeart/2005/8/layout/chevron1"/>
    <dgm:cxn modelId="{29E60838-8606-44EF-979B-3E55ACA3F232}" type="presOf" srcId="{16AD9424-AFA3-4872-A9D7-17EAAE0EF00C}" destId="{950C4A96-CACE-4286-972B-80DF1DB1F725}" srcOrd="0" destOrd="0" presId="urn:microsoft.com/office/officeart/2005/8/layout/chevron1"/>
    <dgm:cxn modelId="{C112E25D-2CE2-42E9-BEC5-67ACDBDFF6D5}" srcId="{8C7D03C2-EF11-4413-A9C6-0EF82840BF78}" destId="{4B949387-07D2-4BEE-8BFD-D3C0B15DB084}" srcOrd="5" destOrd="0" parTransId="{35432883-E8E3-415E-8CE5-B9279046D1CD}" sibTransId="{57564B7B-DAC3-4E8F-995A-49327F4D2EC6}"/>
    <dgm:cxn modelId="{E4AEDF8A-6979-4009-8957-6221F8AC194A}" type="presOf" srcId="{4B949387-07D2-4BEE-8BFD-D3C0B15DB084}" destId="{A90CD64C-0838-4A66-8A8F-5E4CD893D136}" srcOrd="0" destOrd="0" presId="urn:microsoft.com/office/officeart/2005/8/layout/chevron1"/>
    <dgm:cxn modelId="{CDA696A3-646F-4D80-B779-C18819F72DE8}" type="presOf" srcId="{7399BC12-A56B-4299-AE11-4509C2266CA4}" destId="{50A0770A-0DA0-4645-B7DA-A07602FA1FDD}" srcOrd="0" destOrd="0" presId="urn:microsoft.com/office/officeart/2005/8/layout/chevron1"/>
    <dgm:cxn modelId="{28E46EC8-7C0A-4736-8CD4-CA93FE1A2589}" srcId="{8C7D03C2-EF11-4413-A9C6-0EF82840BF78}" destId="{10BDDE29-E15A-489B-ACDC-DE6057446FC3}" srcOrd="0" destOrd="0" parTransId="{5A716DCA-0F31-442C-84A8-3C72D3572608}" sibTransId="{3DEE2232-B039-4391-B73F-1FD952AC1C42}"/>
    <dgm:cxn modelId="{A2C5F3CB-C2B8-44DE-845D-1BD59ABDE2AF}" srcId="{8C7D03C2-EF11-4413-A9C6-0EF82840BF78}" destId="{EA27E043-E7E2-475D-A0C0-A595666D69AA}" srcOrd="1" destOrd="0" parTransId="{1173E315-0BC9-49B0-9F3E-B9EF7D525DE7}" sibTransId="{54DDCEDF-B380-4578-8E8A-BFFBDBDF2E1E}"/>
    <dgm:cxn modelId="{791E46D9-82F5-4EC3-BF26-6F6ADAC6CDDC}" type="presOf" srcId="{8C7D03C2-EF11-4413-A9C6-0EF82840BF78}" destId="{7E39C100-4EE8-4976-99CD-6F035113F8D9}" srcOrd="0" destOrd="0" presId="urn:microsoft.com/office/officeart/2005/8/layout/chevron1"/>
    <dgm:cxn modelId="{4B6A54DD-7FD1-4A58-99AF-70FD9B639698}" srcId="{8C7D03C2-EF11-4413-A9C6-0EF82840BF78}" destId="{7399BC12-A56B-4299-AE11-4509C2266CA4}" srcOrd="3" destOrd="0" parTransId="{01C00041-6F79-4191-9907-55B0748EE6A8}" sibTransId="{D1FFF279-2926-401E-A459-EB5BEB5E2CCB}"/>
    <dgm:cxn modelId="{A35ADDDE-68E5-4EA6-9E87-CCB307A879D1}" type="presOf" srcId="{37C6B166-7B52-4CD7-9280-54FD4726115B}" destId="{415C4BCB-901D-4231-AD26-A1D2E40A24A7}" srcOrd="0" destOrd="0" presId="urn:microsoft.com/office/officeart/2005/8/layout/chevron1"/>
    <dgm:cxn modelId="{DF0B19F5-5EDC-47C7-B8EE-99F2CF85F070}" type="presOf" srcId="{EA27E043-E7E2-475D-A0C0-A595666D69AA}" destId="{C39BC06B-1F99-4C56-A355-E2C1B4E70B3D}" srcOrd="0" destOrd="0" presId="urn:microsoft.com/office/officeart/2005/8/layout/chevron1"/>
    <dgm:cxn modelId="{FDC2C0FC-533F-4BDA-9198-7E5D2372EE14}" type="presOf" srcId="{10BDDE29-E15A-489B-ACDC-DE6057446FC3}" destId="{53EB62A0-DE8C-47EA-86F1-813FF609AE93}" srcOrd="0" destOrd="0" presId="urn:microsoft.com/office/officeart/2005/8/layout/chevron1"/>
    <dgm:cxn modelId="{123438F1-6711-48BB-94AB-0722865EB42D}" type="presParOf" srcId="{7E39C100-4EE8-4976-99CD-6F035113F8D9}" destId="{53EB62A0-DE8C-47EA-86F1-813FF609AE93}" srcOrd="0" destOrd="0" presId="urn:microsoft.com/office/officeart/2005/8/layout/chevron1"/>
    <dgm:cxn modelId="{27126D1C-2251-4C9C-83F3-22EA369F9BE2}" type="presParOf" srcId="{7E39C100-4EE8-4976-99CD-6F035113F8D9}" destId="{0AD6F004-2863-413D-B13A-645048FB12B2}" srcOrd="1" destOrd="0" presId="urn:microsoft.com/office/officeart/2005/8/layout/chevron1"/>
    <dgm:cxn modelId="{6E0EE41B-720E-43D6-B06E-E0D2B9C53848}" type="presParOf" srcId="{7E39C100-4EE8-4976-99CD-6F035113F8D9}" destId="{C39BC06B-1F99-4C56-A355-E2C1B4E70B3D}" srcOrd="2" destOrd="0" presId="urn:microsoft.com/office/officeart/2005/8/layout/chevron1"/>
    <dgm:cxn modelId="{DE9D9A70-D40D-4CFC-9A4B-95EDF5183E6F}" type="presParOf" srcId="{7E39C100-4EE8-4976-99CD-6F035113F8D9}" destId="{0562D2B0-44D2-42A3-9C75-A4267DC1CFDC}" srcOrd="3" destOrd="0" presId="urn:microsoft.com/office/officeart/2005/8/layout/chevron1"/>
    <dgm:cxn modelId="{784A78EA-11F1-45AE-8237-D29E59E22914}" type="presParOf" srcId="{7E39C100-4EE8-4976-99CD-6F035113F8D9}" destId="{415C4BCB-901D-4231-AD26-A1D2E40A24A7}" srcOrd="4" destOrd="0" presId="urn:microsoft.com/office/officeart/2005/8/layout/chevron1"/>
    <dgm:cxn modelId="{F2A003B9-A5B0-4872-8411-4BC4A85266DD}" type="presParOf" srcId="{7E39C100-4EE8-4976-99CD-6F035113F8D9}" destId="{990072A1-19BE-43F2-8D2B-1C3E5B96600F}" srcOrd="5" destOrd="0" presId="urn:microsoft.com/office/officeart/2005/8/layout/chevron1"/>
    <dgm:cxn modelId="{E634BC2A-6FFB-4CA6-BEB7-92454ED71073}" type="presParOf" srcId="{7E39C100-4EE8-4976-99CD-6F035113F8D9}" destId="{50A0770A-0DA0-4645-B7DA-A07602FA1FDD}" srcOrd="6" destOrd="0" presId="urn:microsoft.com/office/officeart/2005/8/layout/chevron1"/>
    <dgm:cxn modelId="{15DCC3CD-1665-425F-8E4D-611F838E9FBA}" type="presParOf" srcId="{7E39C100-4EE8-4976-99CD-6F035113F8D9}" destId="{48AC47C3-7E38-4D5F-AAC4-E40604AE53A5}" srcOrd="7" destOrd="0" presId="urn:microsoft.com/office/officeart/2005/8/layout/chevron1"/>
    <dgm:cxn modelId="{CEBD82DA-2A81-4B2E-9ABF-3AECD132DF0B}" type="presParOf" srcId="{7E39C100-4EE8-4976-99CD-6F035113F8D9}" destId="{2533F80E-2F2F-470A-9BAC-8B7DFFA1B1AA}" srcOrd="8" destOrd="0" presId="urn:microsoft.com/office/officeart/2005/8/layout/chevron1"/>
    <dgm:cxn modelId="{CED38A58-EC12-4527-B0F7-F29AFF030C26}" type="presParOf" srcId="{7E39C100-4EE8-4976-99CD-6F035113F8D9}" destId="{80F4A8AF-F0AD-45C5-A2C3-562DD1540036}" srcOrd="9" destOrd="0" presId="urn:microsoft.com/office/officeart/2005/8/layout/chevron1"/>
    <dgm:cxn modelId="{6E498225-19A8-4357-A1E4-0A1F6182A1C5}" type="presParOf" srcId="{7E39C100-4EE8-4976-99CD-6F035113F8D9}" destId="{A90CD64C-0838-4A66-8A8F-5E4CD893D136}" srcOrd="10" destOrd="0" presId="urn:microsoft.com/office/officeart/2005/8/layout/chevron1"/>
    <dgm:cxn modelId="{5EA57227-E0B2-456E-B49E-4876A535ADD0}" type="presParOf" srcId="{7E39C100-4EE8-4976-99CD-6F035113F8D9}" destId="{092D5F5E-6778-4D5C-A51C-D2796DE04C5B}" srcOrd="11" destOrd="0" presId="urn:microsoft.com/office/officeart/2005/8/layout/chevron1"/>
    <dgm:cxn modelId="{3D18230A-2433-4D3E-B8A8-F19EB83F39CE}" type="presParOf" srcId="{7E39C100-4EE8-4976-99CD-6F035113F8D9}" destId="{950C4A96-CACE-4286-972B-80DF1DB1F725}"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332B3-5D4A-4176-8BBB-134C06C05357}" type="doc">
      <dgm:prSet loTypeId="urn:microsoft.com/office/officeart/2005/8/layout/cycle2" loCatId="cycle" qsTypeId="urn:microsoft.com/office/officeart/2005/8/quickstyle/simple1" qsCatId="simple" csTypeId="urn:microsoft.com/office/officeart/2005/8/colors/colorful5" csCatId="colorful" phldr="1"/>
      <dgm:spPr/>
    </dgm:pt>
    <dgm:pt modelId="{6B8B07B5-ADBB-4EBA-BEBC-EEFDCE14410D}">
      <dgm:prSet phldrT="[Text]"/>
      <dgm:spPr/>
      <dgm:t>
        <a:bodyPr/>
        <a:lstStyle/>
        <a:p>
          <a:r>
            <a:rPr lang="en-US" dirty="0"/>
            <a:t>Prepare / Prevent</a:t>
          </a:r>
        </a:p>
      </dgm:t>
    </dgm:pt>
    <dgm:pt modelId="{D9789C47-A4C7-4B34-8674-9D16FBAFC1CE}" type="parTrans" cxnId="{186130ED-1D2B-42C6-B6B2-683BDA8446E4}">
      <dgm:prSet/>
      <dgm:spPr/>
      <dgm:t>
        <a:bodyPr/>
        <a:lstStyle/>
        <a:p>
          <a:endParaRPr lang="en-US"/>
        </a:p>
      </dgm:t>
    </dgm:pt>
    <dgm:pt modelId="{9C291555-4584-4171-8B7A-E980217872F9}" type="sibTrans" cxnId="{186130ED-1D2B-42C6-B6B2-683BDA8446E4}">
      <dgm:prSet/>
      <dgm:spPr/>
      <dgm:t>
        <a:bodyPr/>
        <a:lstStyle/>
        <a:p>
          <a:endParaRPr lang="en-US" dirty="0"/>
        </a:p>
      </dgm:t>
    </dgm:pt>
    <dgm:pt modelId="{BFBABBD8-5F74-4C0C-B18A-86EDFAF2189D}">
      <dgm:prSet phldrT="[Text]"/>
      <dgm:spPr/>
      <dgm:t>
        <a:bodyPr/>
        <a:lstStyle/>
        <a:p>
          <a:r>
            <a:rPr lang="en-US" dirty="0"/>
            <a:t>Mitigation</a:t>
          </a:r>
        </a:p>
      </dgm:t>
    </dgm:pt>
    <dgm:pt modelId="{79628D2B-DCBC-429A-8A0F-CB9641B353DC}" type="parTrans" cxnId="{3C8840BA-6682-443A-AC9A-AEF2EDFF16B9}">
      <dgm:prSet/>
      <dgm:spPr/>
      <dgm:t>
        <a:bodyPr/>
        <a:lstStyle/>
        <a:p>
          <a:endParaRPr lang="en-US"/>
        </a:p>
      </dgm:t>
    </dgm:pt>
    <dgm:pt modelId="{548DD6B4-DFA3-4DBC-A134-D716D63816E9}" type="sibTrans" cxnId="{3C8840BA-6682-443A-AC9A-AEF2EDFF16B9}">
      <dgm:prSet/>
      <dgm:spPr/>
      <dgm:t>
        <a:bodyPr/>
        <a:lstStyle/>
        <a:p>
          <a:endParaRPr lang="en-US" dirty="0"/>
        </a:p>
      </dgm:t>
    </dgm:pt>
    <dgm:pt modelId="{8227CA4C-B4C2-4B70-A372-113F4D66550D}">
      <dgm:prSet phldrT="[Text]"/>
      <dgm:spPr/>
      <dgm:t>
        <a:bodyPr/>
        <a:lstStyle/>
        <a:p>
          <a:r>
            <a:rPr lang="en-US" dirty="0"/>
            <a:t>Response</a:t>
          </a:r>
        </a:p>
      </dgm:t>
    </dgm:pt>
    <dgm:pt modelId="{DE1FC3F5-1AD4-44D0-8D08-6BD493EF1EBC}" type="parTrans" cxnId="{424400A5-5834-4B1B-96A0-0ED9714A7C77}">
      <dgm:prSet/>
      <dgm:spPr/>
      <dgm:t>
        <a:bodyPr/>
        <a:lstStyle/>
        <a:p>
          <a:endParaRPr lang="en-US"/>
        </a:p>
      </dgm:t>
    </dgm:pt>
    <dgm:pt modelId="{A0D18660-55CD-4654-AAD3-093A735BAFD9}" type="sibTrans" cxnId="{424400A5-5834-4B1B-96A0-0ED9714A7C77}">
      <dgm:prSet/>
      <dgm:spPr/>
      <dgm:t>
        <a:bodyPr/>
        <a:lstStyle/>
        <a:p>
          <a:endParaRPr lang="en-US" dirty="0"/>
        </a:p>
      </dgm:t>
    </dgm:pt>
    <dgm:pt modelId="{C0495BD5-B151-4C72-8E3E-F6ECA3592618}">
      <dgm:prSet phldrT="[Text]"/>
      <dgm:spPr/>
      <dgm:t>
        <a:bodyPr/>
        <a:lstStyle/>
        <a:p>
          <a:r>
            <a:rPr lang="en-US" dirty="0"/>
            <a:t>Recovery</a:t>
          </a:r>
        </a:p>
      </dgm:t>
    </dgm:pt>
    <dgm:pt modelId="{A8931662-21AE-4EE5-8227-F25AC404A2C3}" type="parTrans" cxnId="{3E4445DE-D469-465C-AD88-CC10847AC7C2}">
      <dgm:prSet/>
      <dgm:spPr/>
      <dgm:t>
        <a:bodyPr/>
        <a:lstStyle/>
        <a:p>
          <a:endParaRPr lang="en-US"/>
        </a:p>
      </dgm:t>
    </dgm:pt>
    <dgm:pt modelId="{C6AC66D6-2A9C-4CE0-A853-413A9C54E59F}" type="sibTrans" cxnId="{3E4445DE-D469-465C-AD88-CC10847AC7C2}">
      <dgm:prSet/>
      <dgm:spPr/>
      <dgm:t>
        <a:bodyPr/>
        <a:lstStyle/>
        <a:p>
          <a:endParaRPr lang="en-US" dirty="0"/>
        </a:p>
      </dgm:t>
    </dgm:pt>
    <dgm:pt modelId="{39CFD949-80F8-46BE-810E-E0FE48C86889}" type="pres">
      <dgm:prSet presAssocID="{6F1332B3-5D4A-4176-8BBB-134C06C05357}" presName="cycle" presStyleCnt="0">
        <dgm:presLayoutVars>
          <dgm:dir/>
          <dgm:resizeHandles val="exact"/>
        </dgm:presLayoutVars>
      </dgm:prSet>
      <dgm:spPr/>
    </dgm:pt>
    <dgm:pt modelId="{443366A0-601D-425C-81BA-4EA3D04F0C6E}" type="pres">
      <dgm:prSet presAssocID="{6B8B07B5-ADBB-4EBA-BEBC-EEFDCE14410D}" presName="node" presStyleLbl="node1" presStyleIdx="0" presStyleCnt="4">
        <dgm:presLayoutVars>
          <dgm:bulletEnabled val="1"/>
        </dgm:presLayoutVars>
      </dgm:prSet>
      <dgm:spPr/>
    </dgm:pt>
    <dgm:pt modelId="{D56EB70E-3701-4F49-A69C-0A201891D131}" type="pres">
      <dgm:prSet presAssocID="{9C291555-4584-4171-8B7A-E980217872F9}" presName="sibTrans" presStyleLbl="sibTrans2D1" presStyleIdx="0" presStyleCnt="4"/>
      <dgm:spPr/>
    </dgm:pt>
    <dgm:pt modelId="{D1DCAEB4-8815-4DB2-80B9-6FB1FBBED9F1}" type="pres">
      <dgm:prSet presAssocID="{9C291555-4584-4171-8B7A-E980217872F9}" presName="connectorText" presStyleLbl="sibTrans2D1" presStyleIdx="0" presStyleCnt="4"/>
      <dgm:spPr/>
    </dgm:pt>
    <dgm:pt modelId="{E7A442DD-4A66-4A80-85E8-2E5EB58EC58A}" type="pres">
      <dgm:prSet presAssocID="{8227CA4C-B4C2-4B70-A372-113F4D66550D}" presName="node" presStyleLbl="node1" presStyleIdx="1" presStyleCnt="4">
        <dgm:presLayoutVars>
          <dgm:bulletEnabled val="1"/>
        </dgm:presLayoutVars>
      </dgm:prSet>
      <dgm:spPr/>
    </dgm:pt>
    <dgm:pt modelId="{080BDA21-4672-48D4-A88A-A2C31B8FFD96}" type="pres">
      <dgm:prSet presAssocID="{A0D18660-55CD-4654-AAD3-093A735BAFD9}" presName="sibTrans" presStyleLbl="sibTrans2D1" presStyleIdx="1" presStyleCnt="4"/>
      <dgm:spPr/>
    </dgm:pt>
    <dgm:pt modelId="{65458594-BA2F-4A75-8F73-4F04133A4AEF}" type="pres">
      <dgm:prSet presAssocID="{A0D18660-55CD-4654-AAD3-093A735BAFD9}" presName="connectorText" presStyleLbl="sibTrans2D1" presStyleIdx="1" presStyleCnt="4"/>
      <dgm:spPr/>
    </dgm:pt>
    <dgm:pt modelId="{8113F92A-E998-448E-B7A8-EF3870E0EDD1}" type="pres">
      <dgm:prSet presAssocID="{C0495BD5-B151-4C72-8E3E-F6ECA3592618}" presName="node" presStyleLbl="node1" presStyleIdx="2" presStyleCnt="4">
        <dgm:presLayoutVars>
          <dgm:bulletEnabled val="1"/>
        </dgm:presLayoutVars>
      </dgm:prSet>
      <dgm:spPr/>
    </dgm:pt>
    <dgm:pt modelId="{C59E01CE-C34A-4AC7-8664-D0C26ABE5296}" type="pres">
      <dgm:prSet presAssocID="{C6AC66D6-2A9C-4CE0-A853-413A9C54E59F}" presName="sibTrans" presStyleLbl="sibTrans2D1" presStyleIdx="2" presStyleCnt="4"/>
      <dgm:spPr/>
    </dgm:pt>
    <dgm:pt modelId="{1E217317-2757-43CB-9B9E-D890FF4D7A81}" type="pres">
      <dgm:prSet presAssocID="{C6AC66D6-2A9C-4CE0-A853-413A9C54E59F}" presName="connectorText" presStyleLbl="sibTrans2D1" presStyleIdx="2" presStyleCnt="4"/>
      <dgm:spPr/>
    </dgm:pt>
    <dgm:pt modelId="{3ED8CFBA-7F0E-400F-BA09-1BE43C6BD64E}" type="pres">
      <dgm:prSet presAssocID="{BFBABBD8-5F74-4C0C-B18A-86EDFAF2189D}" presName="node" presStyleLbl="node1" presStyleIdx="3" presStyleCnt="4">
        <dgm:presLayoutVars>
          <dgm:bulletEnabled val="1"/>
        </dgm:presLayoutVars>
      </dgm:prSet>
      <dgm:spPr/>
    </dgm:pt>
    <dgm:pt modelId="{91C21C9B-3E23-4F3A-928C-7E87C8B16BAD}" type="pres">
      <dgm:prSet presAssocID="{548DD6B4-DFA3-4DBC-A134-D716D63816E9}" presName="sibTrans" presStyleLbl="sibTrans2D1" presStyleIdx="3" presStyleCnt="4"/>
      <dgm:spPr/>
    </dgm:pt>
    <dgm:pt modelId="{3C41A7B9-EF70-40A0-8AC1-24B2ACBFD4DE}" type="pres">
      <dgm:prSet presAssocID="{548DD6B4-DFA3-4DBC-A134-D716D63816E9}" presName="connectorText" presStyleLbl="sibTrans2D1" presStyleIdx="3" presStyleCnt="4"/>
      <dgm:spPr/>
    </dgm:pt>
  </dgm:ptLst>
  <dgm:cxnLst>
    <dgm:cxn modelId="{E04B5A06-F761-4033-A012-1966364E4B51}" type="presOf" srcId="{8227CA4C-B4C2-4B70-A372-113F4D66550D}" destId="{E7A442DD-4A66-4A80-85E8-2E5EB58EC58A}" srcOrd="0" destOrd="0" presId="urn:microsoft.com/office/officeart/2005/8/layout/cycle2"/>
    <dgm:cxn modelId="{27411411-270A-4617-916E-9CFCD8F628A1}" type="presOf" srcId="{C6AC66D6-2A9C-4CE0-A853-413A9C54E59F}" destId="{C59E01CE-C34A-4AC7-8664-D0C26ABE5296}" srcOrd="0" destOrd="0" presId="urn:microsoft.com/office/officeart/2005/8/layout/cycle2"/>
    <dgm:cxn modelId="{1ED95631-96D2-4772-83E1-A5A91B639AE3}" type="presOf" srcId="{9C291555-4584-4171-8B7A-E980217872F9}" destId="{D56EB70E-3701-4F49-A69C-0A201891D131}" srcOrd="0" destOrd="0" presId="urn:microsoft.com/office/officeart/2005/8/layout/cycle2"/>
    <dgm:cxn modelId="{4BF80C5C-CC92-44AB-83B4-DA599167A03A}" type="presOf" srcId="{6F1332B3-5D4A-4176-8BBB-134C06C05357}" destId="{39CFD949-80F8-46BE-810E-E0FE48C86889}" srcOrd="0" destOrd="0" presId="urn:microsoft.com/office/officeart/2005/8/layout/cycle2"/>
    <dgm:cxn modelId="{60B7D576-4E04-4A63-BA45-89C89C10F505}" type="presOf" srcId="{548DD6B4-DFA3-4DBC-A134-D716D63816E9}" destId="{91C21C9B-3E23-4F3A-928C-7E87C8B16BAD}" srcOrd="0" destOrd="0" presId="urn:microsoft.com/office/officeart/2005/8/layout/cycle2"/>
    <dgm:cxn modelId="{E7DB2E91-4738-42B8-B86F-388A77D353D3}" type="presOf" srcId="{C6AC66D6-2A9C-4CE0-A853-413A9C54E59F}" destId="{1E217317-2757-43CB-9B9E-D890FF4D7A81}" srcOrd="1" destOrd="0" presId="urn:microsoft.com/office/officeart/2005/8/layout/cycle2"/>
    <dgm:cxn modelId="{62D76295-E537-4B0F-9CCE-7D0E17707E24}" type="presOf" srcId="{9C291555-4584-4171-8B7A-E980217872F9}" destId="{D1DCAEB4-8815-4DB2-80B9-6FB1FBBED9F1}" srcOrd="1" destOrd="0" presId="urn:microsoft.com/office/officeart/2005/8/layout/cycle2"/>
    <dgm:cxn modelId="{91E61099-2BB5-46C4-B9E4-B73D9F8437BF}" type="presOf" srcId="{A0D18660-55CD-4654-AAD3-093A735BAFD9}" destId="{080BDA21-4672-48D4-A88A-A2C31B8FFD96}" srcOrd="0" destOrd="0" presId="urn:microsoft.com/office/officeart/2005/8/layout/cycle2"/>
    <dgm:cxn modelId="{B8CBDE9F-ECB5-4DFB-AAFF-099F9E84D9AA}" type="presOf" srcId="{BFBABBD8-5F74-4C0C-B18A-86EDFAF2189D}" destId="{3ED8CFBA-7F0E-400F-BA09-1BE43C6BD64E}" srcOrd="0" destOrd="0" presId="urn:microsoft.com/office/officeart/2005/8/layout/cycle2"/>
    <dgm:cxn modelId="{424400A5-5834-4B1B-96A0-0ED9714A7C77}" srcId="{6F1332B3-5D4A-4176-8BBB-134C06C05357}" destId="{8227CA4C-B4C2-4B70-A372-113F4D66550D}" srcOrd="1" destOrd="0" parTransId="{DE1FC3F5-1AD4-44D0-8D08-6BD493EF1EBC}" sibTransId="{A0D18660-55CD-4654-AAD3-093A735BAFD9}"/>
    <dgm:cxn modelId="{3C8840BA-6682-443A-AC9A-AEF2EDFF16B9}" srcId="{6F1332B3-5D4A-4176-8BBB-134C06C05357}" destId="{BFBABBD8-5F74-4C0C-B18A-86EDFAF2189D}" srcOrd="3" destOrd="0" parTransId="{79628D2B-DCBC-429A-8A0F-CB9641B353DC}" sibTransId="{548DD6B4-DFA3-4DBC-A134-D716D63816E9}"/>
    <dgm:cxn modelId="{69DC8FC4-C489-4577-B02E-188B99D7804D}" type="presOf" srcId="{548DD6B4-DFA3-4DBC-A134-D716D63816E9}" destId="{3C41A7B9-EF70-40A0-8AC1-24B2ACBFD4DE}" srcOrd="1" destOrd="0" presId="urn:microsoft.com/office/officeart/2005/8/layout/cycle2"/>
    <dgm:cxn modelId="{BBE844D8-EDC6-41D7-B542-7F15436335DA}" type="presOf" srcId="{A0D18660-55CD-4654-AAD3-093A735BAFD9}" destId="{65458594-BA2F-4A75-8F73-4F04133A4AEF}" srcOrd="1" destOrd="0" presId="urn:microsoft.com/office/officeart/2005/8/layout/cycle2"/>
    <dgm:cxn modelId="{3E4445DE-D469-465C-AD88-CC10847AC7C2}" srcId="{6F1332B3-5D4A-4176-8BBB-134C06C05357}" destId="{C0495BD5-B151-4C72-8E3E-F6ECA3592618}" srcOrd="2" destOrd="0" parTransId="{A8931662-21AE-4EE5-8227-F25AC404A2C3}" sibTransId="{C6AC66D6-2A9C-4CE0-A853-413A9C54E59F}"/>
    <dgm:cxn modelId="{8A1D0CE5-97D9-4737-BBF8-6B15BB9E9D42}" type="presOf" srcId="{6B8B07B5-ADBB-4EBA-BEBC-EEFDCE14410D}" destId="{443366A0-601D-425C-81BA-4EA3D04F0C6E}" srcOrd="0" destOrd="0" presId="urn:microsoft.com/office/officeart/2005/8/layout/cycle2"/>
    <dgm:cxn modelId="{5B3424EB-036E-4C58-8FCD-4D8EC9179CAB}" type="presOf" srcId="{C0495BD5-B151-4C72-8E3E-F6ECA3592618}" destId="{8113F92A-E998-448E-B7A8-EF3870E0EDD1}" srcOrd="0" destOrd="0" presId="urn:microsoft.com/office/officeart/2005/8/layout/cycle2"/>
    <dgm:cxn modelId="{186130ED-1D2B-42C6-B6B2-683BDA8446E4}" srcId="{6F1332B3-5D4A-4176-8BBB-134C06C05357}" destId="{6B8B07B5-ADBB-4EBA-BEBC-EEFDCE14410D}" srcOrd="0" destOrd="0" parTransId="{D9789C47-A4C7-4B34-8674-9D16FBAFC1CE}" sibTransId="{9C291555-4584-4171-8B7A-E980217872F9}"/>
    <dgm:cxn modelId="{0F51F342-7C8D-45AF-95DD-482C995E4A38}" type="presParOf" srcId="{39CFD949-80F8-46BE-810E-E0FE48C86889}" destId="{443366A0-601D-425C-81BA-4EA3D04F0C6E}" srcOrd="0" destOrd="0" presId="urn:microsoft.com/office/officeart/2005/8/layout/cycle2"/>
    <dgm:cxn modelId="{5C3CEA3D-2BCA-42BD-8FCE-63DBF64C1081}" type="presParOf" srcId="{39CFD949-80F8-46BE-810E-E0FE48C86889}" destId="{D56EB70E-3701-4F49-A69C-0A201891D131}" srcOrd="1" destOrd="0" presId="urn:microsoft.com/office/officeart/2005/8/layout/cycle2"/>
    <dgm:cxn modelId="{F4393B5F-8838-4748-B1E4-6C947C6753EB}" type="presParOf" srcId="{D56EB70E-3701-4F49-A69C-0A201891D131}" destId="{D1DCAEB4-8815-4DB2-80B9-6FB1FBBED9F1}" srcOrd="0" destOrd="0" presId="urn:microsoft.com/office/officeart/2005/8/layout/cycle2"/>
    <dgm:cxn modelId="{F4277B68-CD44-42CA-A6EE-C6CF15F10ADC}" type="presParOf" srcId="{39CFD949-80F8-46BE-810E-E0FE48C86889}" destId="{E7A442DD-4A66-4A80-85E8-2E5EB58EC58A}" srcOrd="2" destOrd="0" presId="urn:microsoft.com/office/officeart/2005/8/layout/cycle2"/>
    <dgm:cxn modelId="{1AB96799-D3D9-4FA2-819A-5BFD9DDEEAF9}" type="presParOf" srcId="{39CFD949-80F8-46BE-810E-E0FE48C86889}" destId="{080BDA21-4672-48D4-A88A-A2C31B8FFD96}" srcOrd="3" destOrd="0" presId="urn:microsoft.com/office/officeart/2005/8/layout/cycle2"/>
    <dgm:cxn modelId="{60B594E9-6ADE-421C-9C14-9AE6C5704AC1}" type="presParOf" srcId="{080BDA21-4672-48D4-A88A-A2C31B8FFD96}" destId="{65458594-BA2F-4A75-8F73-4F04133A4AEF}" srcOrd="0" destOrd="0" presId="urn:microsoft.com/office/officeart/2005/8/layout/cycle2"/>
    <dgm:cxn modelId="{7A719FC5-ED81-40B4-A229-81C43D413AE0}" type="presParOf" srcId="{39CFD949-80F8-46BE-810E-E0FE48C86889}" destId="{8113F92A-E998-448E-B7A8-EF3870E0EDD1}" srcOrd="4" destOrd="0" presId="urn:microsoft.com/office/officeart/2005/8/layout/cycle2"/>
    <dgm:cxn modelId="{9E1804A5-A558-455C-B876-84EEDFE0602D}" type="presParOf" srcId="{39CFD949-80F8-46BE-810E-E0FE48C86889}" destId="{C59E01CE-C34A-4AC7-8664-D0C26ABE5296}" srcOrd="5" destOrd="0" presId="urn:microsoft.com/office/officeart/2005/8/layout/cycle2"/>
    <dgm:cxn modelId="{577FC546-2F7A-4681-B059-07EE68502B32}" type="presParOf" srcId="{C59E01CE-C34A-4AC7-8664-D0C26ABE5296}" destId="{1E217317-2757-43CB-9B9E-D890FF4D7A81}" srcOrd="0" destOrd="0" presId="urn:microsoft.com/office/officeart/2005/8/layout/cycle2"/>
    <dgm:cxn modelId="{4CCE61BC-EEA7-469D-B85B-1E52647F26A6}" type="presParOf" srcId="{39CFD949-80F8-46BE-810E-E0FE48C86889}" destId="{3ED8CFBA-7F0E-400F-BA09-1BE43C6BD64E}" srcOrd="6" destOrd="0" presId="urn:microsoft.com/office/officeart/2005/8/layout/cycle2"/>
    <dgm:cxn modelId="{9DA05783-CD00-4803-9C32-EC0E47062C87}" type="presParOf" srcId="{39CFD949-80F8-46BE-810E-E0FE48C86889}" destId="{91C21C9B-3E23-4F3A-928C-7E87C8B16BAD}" srcOrd="7" destOrd="0" presId="urn:microsoft.com/office/officeart/2005/8/layout/cycle2"/>
    <dgm:cxn modelId="{14FC35F7-936E-495A-AE20-8F960006DCD2}" type="presParOf" srcId="{91C21C9B-3E23-4F3A-928C-7E87C8B16BAD}" destId="{3C41A7B9-EF70-40A0-8AC1-24B2ACBFD4DE}"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59C18-8E97-485A-AB75-249FCDE02A04}" type="doc">
      <dgm:prSet loTypeId="urn:microsoft.com/office/officeart/2005/8/layout/hProcess7" loCatId="process" qsTypeId="urn:microsoft.com/office/officeart/2005/8/quickstyle/simple1" qsCatId="simple" csTypeId="urn:microsoft.com/office/officeart/2005/8/colors/colorful5" csCatId="colorful" phldr="1"/>
      <dgm:spPr/>
    </dgm:pt>
    <dgm:pt modelId="{A4310160-F638-4F08-A7FC-80D96073A93C}">
      <dgm:prSet phldrT="[Text]" custT="1"/>
      <dgm:spPr/>
      <dgm:t>
        <a:bodyPr/>
        <a:lstStyle/>
        <a:p>
          <a:r>
            <a:rPr lang="en-US" sz="1800" dirty="0"/>
            <a:t>Organize the Resources</a:t>
          </a:r>
        </a:p>
      </dgm:t>
    </dgm:pt>
    <dgm:pt modelId="{CCB44B46-0521-4006-AD60-8B9AA3B7482C}" type="parTrans" cxnId="{AF4C979D-CEF3-4E09-AD7B-31B555626619}">
      <dgm:prSet/>
      <dgm:spPr/>
      <dgm:t>
        <a:bodyPr/>
        <a:lstStyle/>
        <a:p>
          <a:endParaRPr lang="en-US" sz="2400"/>
        </a:p>
      </dgm:t>
    </dgm:pt>
    <dgm:pt modelId="{EAE05467-366E-4A5D-B585-543C9BB02516}" type="sibTrans" cxnId="{AF4C979D-CEF3-4E09-AD7B-31B555626619}">
      <dgm:prSet custT="1"/>
      <dgm:spPr/>
      <dgm:t>
        <a:bodyPr/>
        <a:lstStyle/>
        <a:p>
          <a:endParaRPr lang="en-US" sz="1600"/>
        </a:p>
      </dgm:t>
    </dgm:pt>
    <dgm:pt modelId="{5A4A8C1D-B7DD-4DFE-81FF-0F49DBFFE782}">
      <dgm:prSet phldrT="[Text]" custT="1"/>
      <dgm:spPr/>
      <dgm:t>
        <a:bodyPr/>
        <a:lstStyle/>
        <a:p>
          <a:r>
            <a:rPr lang="en-US" sz="1800" dirty="0"/>
            <a:t>Risk Assessment</a:t>
          </a:r>
        </a:p>
      </dgm:t>
    </dgm:pt>
    <dgm:pt modelId="{18952293-1ED2-40F6-BD49-28E7A31D5019}" type="parTrans" cxnId="{40E6C1A5-0B62-473C-90B9-00D68E31E29E}">
      <dgm:prSet/>
      <dgm:spPr/>
      <dgm:t>
        <a:bodyPr/>
        <a:lstStyle/>
        <a:p>
          <a:endParaRPr lang="en-US" sz="2400"/>
        </a:p>
      </dgm:t>
    </dgm:pt>
    <dgm:pt modelId="{E145DB60-6DF8-4EB4-8331-7ACBB8828D26}" type="sibTrans" cxnId="{40E6C1A5-0B62-473C-90B9-00D68E31E29E}">
      <dgm:prSet custT="1"/>
      <dgm:spPr/>
      <dgm:t>
        <a:bodyPr/>
        <a:lstStyle/>
        <a:p>
          <a:endParaRPr lang="en-US" sz="1600"/>
        </a:p>
      </dgm:t>
    </dgm:pt>
    <dgm:pt modelId="{DC443A41-465C-42AD-905B-077AC1847262}">
      <dgm:prSet phldrT="[Text]" custT="1"/>
      <dgm:spPr/>
      <dgm:t>
        <a:bodyPr/>
        <a:lstStyle/>
        <a:p>
          <a:r>
            <a:rPr lang="en-US" sz="1800" dirty="0"/>
            <a:t>Public and Stakeholder Outreach</a:t>
          </a:r>
        </a:p>
      </dgm:t>
    </dgm:pt>
    <dgm:pt modelId="{98B773B3-A738-4438-A5DB-41C1B2764062}" type="parTrans" cxnId="{8682C145-C1E7-4EA3-8920-122DCEE8C988}">
      <dgm:prSet/>
      <dgm:spPr/>
      <dgm:t>
        <a:bodyPr/>
        <a:lstStyle/>
        <a:p>
          <a:endParaRPr lang="en-US" sz="2400"/>
        </a:p>
      </dgm:t>
    </dgm:pt>
    <dgm:pt modelId="{8097B9A8-59D7-468B-B82A-D96209AEAF32}" type="sibTrans" cxnId="{8682C145-C1E7-4EA3-8920-122DCEE8C988}">
      <dgm:prSet custT="1"/>
      <dgm:spPr/>
      <dgm:t>
        <a:bodyPr/>
        <a:lstStyle/>
        <a:p>
          <a:endParaRPr lang="en-US" sz="1600"/>
        </a:p>
      </dgm:t>
    </dgm:pt>
    <dgm:pt modelId="{662B48D1-D34F-4A52-BAF9-E5AC7125C7AE}">
      <dgm:prSet phldrT="[Text]" custT="1"/>
      <dgm:spPr/>
      <dgm:t>
        <a:bodyPr/>
        <a:lstStyle/>
        <a:p>
          <a:r>
            <a:rPr lang="en-US" sz="1800" dirty="0"/>
            <a:t>Capability and Mitigation Strategy</a:t>
          </a:r>
        </a:p>
      </dgm:t>
    </dgm:pt>
    <dgm:pt modelId="{6548C848-E714-41B5-B276-C9E20049BD02}" type="parTrans" cxnId="{D3C74831-2020-4E60-BF74-C6C65CB7528D}">
      <dgm:prSet/>
      <dgm:spPr/>
      <dgm:t>
        <a:bodyPr/>
        <a:lstStyle/>
        <a:p>
          <a:endParaRPr lang="en-US" sz="2400"/>
        </a:p>
      </dgm:t>
    </dgm:pt>
    <dgm:pt modelId="{83C9BF6B-4323-4560-A55E-FF10F27B9665}" type="sibTrans" cxnId="{D3C74831-2020-4E60-BF74-C6C65CB7528D}">
      <dgm:prSet custT="1"/>
      <dgm:spPr/>
      <dgm:t>
        <a:bodyPr/>
        <a:lstStyle/>
        <a:p>
          <a:endParaRPr lang="en-US" sz="1600"/>
        </a:p>
      </dgm:t>
    </dgm:pt>
    <dgm:pt modelId="{58744E23-307A-49E3-B435-B7574DFE8222}">
      <dgm:prSet phldrT="[Text]" custT="1"/>
      <dgm:spPr/>
      <dgm:t>
        <a:bodyPr/>
        <a:lstStyle/>
        <a:p>
          <a:r>
            <a:rPr lang="en-US" sz="1800" dirty="0"/>
            <a:t>Assemble the Plan</a:t>
          </a:r>
        </a:p>
      </dgm:t>
    </dgm:pt>
    <dgm:pt modelId="{3DF8F2A5-3A66-43C7-9F29-2B051F831A6B}" type="parTrans" cxnId="{93D97D89-0A1F-480C-91DE-8A5B0B433BA8}">
      <dgm:prSet/>
      <dgm:spPr/>
      <dgm:t>
        <a:bodyPr/>
        <a:lstStyle/>
        <a:p>
          <a:endParaRPr lang="en-US" sz="2400"/>
        </a:p>
      </dgm:t>
    </dgm:pt>
    <dgm:pt modelId="{0EE4A40B-540A-465E-A9FC-6EF5F736E447}" type="sibTrans" cxnId="{93D97D89-0A1F-480C-91DE-8A5B0B433BA8}">
      <dgm:prSet custT="1"/>
      <dgm:spPr/>
      <dgm:t>
        <a:bodyPr/>
        <a:lstStyle/>
        <a:p>
          <a:endParaRPr lang="en-US" sz="1600"/>
        </a:p>
      </dgm:t>
    </dgm:pt>
    <dgm:pt modelId="{23BA8988-D383-418A-8F7F-46935A6CA35A}">
      <dgm:prSet phldrT="[Text]" custT="1"/>
      <dgm:spPr/>
      <dgm:t>
        <a:bodyPr/>
        <a:lstStyle/>
        <a:p>
          <a:r>
            <a:rPr lang="en-US" sz="1600" dirty="0"/>
            <a:t>Plan Maintenance</a:t>
          </a:r>
        </a:p>
      </dgm:t>
    </dgm:pt>
    <dgm:pt modelId="{C7C8E9D1-CEF4-4E93-B01D-304E99FC7393}" type="parTrans" cxnId="{FCE5D86D-C801-4D06-89F8-67B97B6F1FB1}">
      <dgm:prSet/>
      <dgm:spPr/>
      <dgm:t>
        <a:bodyPr/>
        <a:lstStyle/>
        <a:p>
          <a:endParaRPr lang="en-US" sz="2400"/>
        </a:p>
      </dgm:t>
    </dgm:pt>
    <dgm:pt modelId="{382988EB-BC80-483F-9340-A33D41DEFD0E}" type="sibTrans" cxnId="{FCE5D86D-C801-4D06-89F8-67B97B6F1FB1}">
      <dgm:prSet custT="1"/>
      <dgm:spPr/>
      <dgm:t>
        <a:bodyPr/>
        <a:lstStyle/>
        <a:p>
          <a:endParaRPr lang="en-US" sz="1600"/>
        </a:p>
      </dgm:t>
    </dgm:pt>
    <dgm:pt modelId="{D7173BB1-DDC6-4028-9361-6465F360A586}">
      <dgm:prSet phldrT="[Text]" custT="1"/>
      <dgm:spPr/>
      <dgm:t>
        <a:bodyPr/>
        <a:lstStyle/>
        <a:p>
          <a:r>
            <a:rPr lang="en-US" sz="1800" dirty="0"/>
            <a:t>Plan Review and Adoption</a:t>
          </a:r>
        </a:p>
      </dgm:t>
    </dgm:pt>
    <dgm:pt modelId="{54B5C77C-8E7C-4E09-B83B-CB6ADD3B691F}" type="parTrans" cxnId="{54FA6B09-38C2-4004-ABDD-0E554E59BE98}">
      <dgm:prSet/>
      <dgm:spPr/>
      <dgm:t>
        <a:bodyPr/>
        <a:lstStyle/>
        <a:p>
          <a:endParaRPr lang="en-US" sz="2400"/>
        </a:p>
      </dgm:t>
    </dgm:pt>
    <dgm:pt modelId="{6042BC40-97D1-447C-A529-B47F39E0EE27}" type="sibTrans" cxnId="{54FA6B09-38C2-4004-ABDD-0E554E59BE98}">
      <dgm:prSet/>
      <dgm:spPr/>
      <dgm:t>
        <a:bodyPr/>
        <a:lstStyle/>
        <a:p>
          <a:endParaRPr lang="en-US" sz="2400"/>
        </a:p>
      </dgm:t>
    </dgm:pt>
    <dgm:pt modelId="{1BB14F9D-F1F5-4E97-94E6-FE28338C3D21}">
      <dgm:prSet phldrT="[Text]" custT="1"/>
      <dgm:spPr/>
      <dgm:t>
        <a:bodyPr/>
        <a:lstStyle/>
        <a:p>
          <a:r>
            <a:rPr lang="en-US" sz="1800" dirty="0"/>
            <a:t>Phase 1</a:t>
          </a:r>
        </a:p>
      </dgm:t>
    </dgm:pt>
    <dgm:pt modelId="{D1B70C25-3726-4401-A12C-A54673C62858}" type="parTrans" cxnId="{F837FAF9-A8D7-4AAB-9732-92E0BDE88D65}">
      <dgm:prSet/>
      <dgm:spPr/>
      <dgm:t>
        <a:bodyPr/>
        <a:lstStyle/>
        <a:p>
          <a:endParaRPr lang="en-US"/>
        </a:p>
      </dgm:t>
    </dgm:pt>
    <dgm:pt modelId="{89B85047-F11B-4627-A720-EBC8719C7954}" type="sibTrans" cxnId="{F837FAF9-A8D7-4AAB-9732-92E0BDE88D65}">
      <dgm:prSet/>
      <dgm:spPr/>
      <dgm:t>
        <a:bodyPr/>
        <a:lstStyle/>
        <a:p>
          <a:endParaRPr lang="en-US"/>
        </a:p>
      </dgm:t>
    </dgm:pt>
    <dgm:pt modelId="{FA7367B6-60C7-4675-9DC8-4B5DEC084BDF}">
      <dgm:prSet phldrT="[Text]" custT="1"/>
      <dgm:spPr>
        <a:solidFill>
          <a:srgbClr val="B80DCF"/>
        </a:solidFill>
      </dgm:spPr>
      <dgm:t>
        <a:bodyPr/>
        <a:lstStyle/>
        <a:p>
          <a:r>
            <a:rPr lang="en-US" sz="1800" dirty="0"/>
            <a:t>Phase 2</a:t>
          </a:r>
        </a:p>
      </dgm:t>
    </dgm:pt>
    <dgm:pt modelId="{8979A51E-7B91-4C50-8535-0D38D6A688AB}" type="parTrans" cxnId="{E70ECB78-1167-4C02-A675-E9DEBFA2134C}">
      <dgm:prSet/>
      <dgm:spPr/>
      <dgm:t>
        <a:bodyPr/>
        <a:lstStyle/>
        <a:p>
          <a:endParaRPr lang="en-US"/>
        </a:p>
      </dgm:t>
    </dgm:pt>
    <dgm:pt modelId="{4677EB12-1044-4D60-AD43-8F13C9C99023}" type="sibTrans" cxnId="{E70ECB78-1167-4C02-A675-E9DEBFA2134C}">
      <dgm:prSet/>
      <dgm:spPr/>
      <dgm:t>
        <a:bodyPr/>
        <a:lstStyle/>
        <a:p>
          <a:endParaRPr lang="en-US"/>
        </a:p>
      </dgm:t>
    </dgm:pt>
    <dgm:pt modelId="{4A3245F5-CD60-4C33-A8DD-38FA42BB7E25}">
      <dgm:prSet phldrT="[Text]" custT="1"/>
      <dgm:spPr>
        <a:solidFill>
          <a:srgbClr val="0A0DCE"/>
        </a:solidFill>
      </dgm:spPr>
      <dgm:t>
        <a:bodyPr/>
        <a:lstStyle/>
        <a:p>
          <a:r>
            <a:rPr lang="en-US" sz="1800" dirty="0"/>
            <a:t>Phase 3</a:t>
          </a:r>
        </a:p>
      </dgm:t>
    </dgm:pt>
    <dgm:pt modelId="{8C251694-7EBB-4C60-9EAB-AD90F3AFA610}" type="parTrans" cxnId="{D5D2F069-510D-40F2-9DB1-055D72D89827}">
      <dgm:prSet/>
      <dgm:spPr/>
      <dgm:t>
        <a:bodyPr/>
        <a:lstStyle/>
        <a:p>
          <a:endParaRPr lang="en-US"/>
        </a:p>
      </dgm:t>
    </dgm:pt>
    <dgm:pt modelId="{2E3EE27C-4897-406B-AEE6-3D604275A61A}" type="sibTrans" cxnId="{D5D2F069-510D-40F2-9DB1-055D72D89827}">
      <dgm:prSet/>
      <dgm:spPr/>
      <dgm:t>
        <a:bodyPr/>
        <a:lstStyle/>
        <a:p>
          <a:endParaRPr lang="en-US"/>
        </a:p>
      </dgm:t>
    </dgm:pt>
    <dgm:pt modelId="{D7D865AD-312E-4F59-B1AD-D7863E832806}">
      <dgm:prSet phldrT="[Text]" custT="1"/>
      <dgm:spPr>
        <a:solidFill>
          <a:srgbClr val="08BCCC"/>
        </a:solidFill>
      </dgm:spPr>
      <dgm:t>
        <a:bodyPr/>
        <a:lstStyle/>
        <a:p>
          <a:r>
            <a:rPr lang="en-US" sz="1800" dirty="0"/>
            <a:t>Phase 4</a:t>
          </a:r>
        </a:p>
      </dgm:t>
    </dgm:pt>
    <dgm:pt modelId="{20F95412-EE29-4428-8C58-08A343E10C49}" type="parTrans" cxnId="{103F8B99-72A5-4058-82E0-BB0DAF69289D}">
      <dgm:prSet/>
      <dgm:spPr/>
      <dgm:t>
        <a:bodyPr/>
        <a:lstStyle/>
        <a:p>
          <a:endParaRPr lang="en-US"/>
        </a:p>
      </dgm:t>
    </dgm:pt>
    <dgm:pt modelId="{085B98B4-910C-4E30-A584-912FE159ACE7}" type="sibTrans" cxnId="{103F8B99-72A5-4058-82E0-BB0DAF69289D}">
      <dgm:prSet/>
      <dgm:spPr/>
      <dgm:t>
        <a:bodyPr/>
        <a:lstStyle/>
        <a:p>
          <a:endParaRPr lang="en-US"/>
        </a:p>
      </dgm:t>
    </dgm:pt>
    <dgm:pt modelId="{655F8774-E891-48F0-92F2-E9DAEAF217C9}">
      <dgm:prSet phldrT="[Text]" custT="1"/>
      <dgm:spPr>
        <a:solidFill>
          <a:srgbClr val="05CB2A"/>
        </a:solidFill>
      </dgm:spPr>
      <dgm:t>
        <a:bodyPr/>
        <a:lstStyle/>
        <a:p>
          <a:r>
            <a:rPr lang="en-US" sz="1800" dirty="0"/>
            <a:t>Phase 5</a:t>
          </a:r>
        </a:p>
      </dgm:t>
    </dgm:pt>
    <dgm:pt modelId="{307E0E06-D142-4ED6-ABC8-0E06341C9074}" type="parTrans" cxnId="{CFAEE8D8-C81F-4B42-9999-CBEDBE6B7945}">
      <dgm:prSet/>
      <dgm:spPr/>
      <dgm:t>
        <a:bodyPr/>
        <a:lstStyle/>
        <a:p>
          <a:endParaRPr lang="en-US"/>
        </a:p>
      </dgm:t>
    </dgm:pt>
    <dgm:pt modelId="{0F038A91-ED45-4C67-881C-0E80E44784E9}" type="sibTrans" cxnId="{CFAEE8D8-C81F-4B42-9999-CBEDBE6B7945}">
      <dgm:prSet/>
      <dgm:spPr/>
      <dgm:t>
        <a:bodyPr/>
        <a:lstStyle/>
        <a:p>
          <a:endParaRPr lang="en-US"/>
        </a:p>
      </dgm:t>
    </dgm:pt>
    <dgm:pt modelId="{99B0E838-B5C0-4031-84CC-B1630D232B3F}">
      <dgm:prSet phldrT="[Text]" custT="1"/>
      <dgm:spPr>
        <a:solidFill>
          <a:srgbClr val="90CA02"/>
        </a:solidFill>
      </dgm:spPr>
      <dgm:t>
        <a:bodyPr/>
        <a:lstStyle/>
        <a:p>
          <a:r>
            <a:rPr lang="en-US" sz="1800" dirty="0"/>
            <a:t>Phase 6</a:t>
          </a:r>
        </a:p>
      </dgm:t>
    </dgm:pt>
    <dgm:pt modelId="{39EFCA2E-C4E4-41C1-9861-2400ABAF5869}" type="parTrans" cxnId="{E324C259-3335-4CA4-BAE2-51C8FFB8611A}">
      <dgm:prSet/>
      <dgm:spPr/>
      <dgm:t>
        <a:bodyPr/>
        <a:lstStyle/>
        <a:p>
          <a:endParaRPr lang="en-US"/>
        </a:p>
      </dgm:t>
    </dgm:pt>
    <dgm:pt modelId="{3E3235C6-8AAB-4ABC-A186-C3EFF19FD36E}" type="sibTrans" cxnId="{E324C259-3335-4CA4-BAE2-51C8FFB8611A}">
      <dgm:prSet/>
      <dgm:spPr/>
      <dgm:t>
        <a:bodyPr/>
        <a:lstStyle/>
        <a:p>
          <a:endParaRPr lang="en-US"/>
        </a:p>
      </dgm:t>
    </dgm:pt>
    <dgm:pt modelId="{A3BFBA3D-9B60-416D-81DC-3F459257B5CA}">
      <dgm:prSet phldrT="[Text]" custT="1"/>
      <dgm:spPr>
        <a:solidFill>
          <a:srgbClr val="C84E00"/>
        </a:solidFill>
      </dgm:spPr>
      <dgm:t>
        <a:bodyPr/>
        <a:lstStyle/>
        <a:p>
          <a:r>
            <a:rPr lang="en-US" sz="1800" dirty="0"/>
            <a:t>Phase 7</a:t>
          </a:r>
        </a:p>
      </dgm:t>
    </dgm:pt>
    <dgm:pt modelId="{CF145453-E296-431A-8881-50E795DEC39D}" type="parTrans" cxnId="{4AFC0881-5768-4612-BF11-051AB635F1D4}">
      <dgm:prSet/>
      <dgm:spPr/>
      <dgm:t>
        <a:bodyPr/>
        <a:lstStyle/>
        <a:p>
          <a:endParaRPr lang="en-US"/>
        </a:p>
      </dgm:t>
    </dgm:pt>
    <dgm:pt modelId="{4184B888-4071-4C66-BB88-A88CC9DF5A2F}" type="sibTrans" cxnId="{4AFC0881-5768-4612-BF11-051AB635F1D4}">
      <dgm:prSet/>
      <dgm:spPr/>
      <dgm:t>
        <a:bodyPr/>
        <a:lstStyle/>
        <a:p>
          <a:endParaRPr lang="en-US"/>
        </a:p>
      </dgm:t>
    </dgm:pt>
    <dgm:pt modelId="{0792EBB9-6008-4954-9F74-F3EEF0E223A0}" type="pres">
      <dgm:prSet presAssocID="{7ED59C18-8E97-485A-AB75-249FCDE02A04}" presName="Name0" presStyleCnt="0">
        <dgm:presLayoutVars>
          <dgm:dir/>
          <dgm:animLvl val="lvl"/>
          <dgm:resizeHandles val="exact"/>
        </dgm:presLayoutVars>
      </dgm:prSet>
      <dgm:spPr/>
    </dgm:pt>
    <dgm:pt modelId="{3E7859E9-30F1-48F4-B281-C82A8A783CD4}" type="pres">
      <dgm:prSet presAssocID="{1BB14F9D-F1F5-4E97-94E6-FE28338C3D21}" presName="compositeNode" presStyleCnt="0">
        <dgm:presLayoutVars>
          <dgm:bulletEnabled val="1"/>
        </dgm:presLayoutVars>
      </dgm:prSet>
      <dgm:spPr/>
    </dgm:pt>
    <dgm:pt modelId="{5191061A-4059-4CCC-89BB-5223AB6987E9}" type="pres">
      <dgm:prSet presAssocID="{1BB14F9D-F1F5-4E97-94E6-FE28338C3D21}" presName="bgRect" presStyleLbl="node1" presStyleIdx="0" presStyleCnt="7"/>
      <dgm:spPr/>
    </dgm:pt>
    <dgm:pt modelId="{357EF071-4F8E-4AD4-84BD-219026956F6D}" type="pres">
      <dgm:prSet presAssocID="{1BB14F9D-F1F5-4E97-94E6-FE28338C3D21}" presName="parentNode" presStyleLbl="node1" presStyleIdx="0" presStyleCnt="7">
        <dgm:presLayoutVars>
          <dgm:chMax val="0"/>
          <dgm:bulletEnabled val="1"/>
        </dgm:presLayoutVars>
      </dgm:prSet>
      <dgm:spPr/>
    </dgm:pt>
    <dgm:pt modelId="{5E2DD83B-6B46-4AE1-8778-58FE4B0ED978}" type="pres">
      <dgm:prSet presAssocID="{1BB14F9D-F1F5-4E97-94E6-FE28338C3D21}" presName="childNode" presStyleLbl="node1" presStyleIdx="0" presStyleCnt="7">
        <dgm:presLayoutVars>
          <dgm:bulletEnabled val="1"/>
        </dgm:presLayoutVars>
      </dgm:prSet>
      <dgm:spPr/>
    </dgm:pt>
    <dgm:pt modelId="{8DEDA1CF-C303-46F6-8E61-F3300367B0C0}" type="pres">
      <dgm:prSet presAssocID="{89B85047-F11B-4627-A720-EBC8719C7954}" presName="hSp" presStyleCnt="0"/>
      <dgm:spPr/>
    </dgm:pt>
    <dgm:pt modelId="{E265357C-7B2E-4443-A2D2-08F0F8869992}" type="pres">
      <dgm:prSet presAssocID="{89B85047-F11B-4627-A720-EBC8719C7954}" presName="vProcSp" presStyleCnt="0"/>
      <dgm:spPr/>
    </dgm:pt>
    <dgm:pt modelId="{F02036EC-D85A-4735-BD20-14500D925EE5}" type="pres">
      <dgm:prSet presAssocID="{89B85047-F11B-4627-A720-EBC8719C7954}" presName="vSp1" presStyleCnt="0"/>
      <dgm:spPr/>
    </dgm:pt>
    <dgm:pt modelId="{85BB5EA2-93E3-4663-9CCA-ECFF29946AC8}" type="pres">
      <dgm:prSet presAssocID="{89B85047-F11B-4627-A720-EBC8719C7954}" presName="simulatedConn" presStyleLbl="solidFgAcc1" presStyleIdx="0" presStyleCnt="6"/>
      <dgm:spPr/>
    </dgm:pt>
    <dgm:pt modelId="{7850AAD9-B43C-4567-BA71-B463CC890112}" type="pres">
      <dgm:prSet presAssocID="{89B85047-F11B-4627-A720-EBC8719C7954}" presName="vSp2" presStyleCnt="0"/>
      <dgm:spPr/>
    </dgm:pt>
    <dgm:pt modelId="{D26D69EA-926C-46B6-A362-CB53035A8603}" type="pres">
      <dgm:prSet presAssocID="{89B85047-F11B-4627-A720-EBC8719C7954}" presName="sibTrans" presStyleCnt="0"/>
      <dgm:spPr/>
    </dgm:pt>
    <dgm:pt modelId="{9910AD42-3C2C-4807-830E-88A14EAC3881}" type="pres">
      <dgm:prSet presAssocID="{FA7367B6-60C7-4675-9DC8-4B5DEC084BDF}" presName="compositeNode" presStyleCnt="0">
        <dgm:presLayoutVars>
          <dgm:bulletEnabled val="1"/>
        </dgm:presLayoutVars>
      </dgm:prSet>
      <dgm:spPr/>
    </dgm:pt>
    <dgm:pt modelId="{4B47BFAF-39B3-4E93-8658-0A50D4C933AA}" type="pres">
      <dgm:prSet presAssocID="{FA7367B6-60C7-4675-9DC8-4B5DEC084BDF}" presName="bgRect" presStyleLbl="node1" presStyleIdx="1" presStyleCnt="7"/>
      <dgm:spPr/>
    </dgm:pt>
    <dgm:pt modelId="{AD9484DC-045D-4010-AE06-D1A27337B54E}" type="pres">
      <dgm:prSet presAssocID="{FA7367B6-60C7-4675-9DC8-4B5DEC084BDF}" presName="parentNode" presStyleLbl="node1" presStyleIdx="1" presStyleCnt="7">
        <dgm:presLayoutVars>
          <dgm:chMax val="0"/>
          <dgm:bulletEnabled val="1"/>
        </dgm:presLayoutVars>
      </dgm:prSet>
      <dgm:spPr/>
    </dgm:pt>
    <dgm:pt modelId="{615D2EC4-51BF-4590-B337-AB6612B8B929}" type="pres">
      <dgm:prSet presAssocID="{FA7367B6-60C7-4675-9DC8-4B5DEC084BDF}" presName="childNode" presStyleLbl="node1" presStyleIdx="1" presStyleCnt="7">
        <dgm:presLayoutVars>
          <dgm:bulletEnabled val="1"/>
        </dgm:presLayoutVars>
      </dgm:prSet>
      <dgm:spPr/>
    </dgm:pt>
    <dgm:pt modelId="{CAA55430-2C06-4E9D-BDA0-D38CA06C290F}" type="pres">
      <dgm:prSet presAssocID="{4677EB12-1044-4D60-AD43-8F13C9C99023}" presName="hSp" presStyleCnt="0"/>
      <dgm:spPr/>
    </dgm:pt>
    <dgm:pt modelId="{09F2A3A8-38EE-4D32-B06C-3D5EA6C06BAF}" type="pres">
      <dgm:prSet presAssocID="{4677EB12-1044-4D60-AD43-8F13C9C99023}" presName="vProcSp" presStyleCnt="0"/>
      <dgm:spPr/>
    </dgm:pt>
    <dgm:pt modelId="{B7B72D27-0463-47D4-8E3F-7F0230FE11B5}" type="pres">
      <dgm:prSet presAssocID="{4677EB12-1044-4D60-AD43-8F13C9C99023}" presName="vSp1" presStyleCnt="0"/>
      <dgm:spPr/>
    </dgm:pt>
    <dgm:pt modelId="{02D5D53B-E6D5-4242-A9AD-48BE0020F346}" type="pres">
      <dgm:prSet presAssocID="{4677EB12-1044-4D60-AD43-8F13C9C99023}" presName="simulatedConn" presStyleLbl="solidFgAcc1" presStyleIdx="1" presStyleCnt="6"/>
      <dgm:spPr/>
    </dgm:pt>
    <dgm:pt modelId="{E6571326-A57A-4272-A9DE-79A4DF603164}" type="pres">
      <dgm:prSet presAssocID="{4677EB12-1044-4D60-AD43-8F13C9C99023}" presName="vSp2" presStyleCnt="0"/>
      <dgm:spPr/>
    </dgm:pt>
    <dgm:pt modelId="{45866B37-B49D-47E1-94AD-53E76D440E2D}" type="pres">
      <dgm:prSet presAssocID="{4677EB12-1044-4D60-AD43-8F13C9C99023}" presName="sibTrans" presStyleCnt="0"/>
      <dgm:spPr/>
    </dgm:pt>
    <dgm:pt modelId="{EDC731D3-A957-4555-9DB5-43C035D5B991}" type="pres">
      <dgm:prSet presAssocID="{4A3245F5-CD60-4C33-A8DD-38FA42BB7E25}" presName="compositeNode" presStyleCnt="0">
        <dgm:presLayoutVars>
          <dgm:bulletEnabled val="1"/>
        </dgm:presLayoutVars>
      </dgm:prSet>
      <dgm:spPr/>
    </dgm:pt>
    <dgm:pt modelId="{C16DF387-91AD-44B2-A0A7-79098F55F01C}" type="pres">
      <dgm:prSet presAssocID="{4A3245F5-CD60-4C33-A8DD-38FA42BB7E25}" presName="bgRect" presStyleLbl="node1" presStyleIdx="2" presStyleCnt="7"/>
      <dgm:spPr/>
    </dgm:pt>
    <dgm:pt modelId="{013ED786-172E-4BC5-BED1-A7D3FC4A7AC2}" type="pres">
      <dgm:prSet presAssocID="{4A3245F5-CD60-4C33-A8DD-38FA42BB7E25}" presName="parentNode" presStyleLbl="node1" presStyleIdx="2" presStyleCnt="7">
        <dgm:presLayoutVars>
          <dgm:chMax val="0"/>
          <dgm:bulletEnabled val="1"/>
        </dgm:presLayoutVars>
      </dgm:prSet>
      <dgm:spPr/>
    </dgm:pt>
    <dgm:pt modelId="{1B995BC8-0B9F-4C19-BB60-E6EF39DFC13E}" type="pres">
      <dgm:prSet presAssocID="{4A3245F5-CD60-4C33-A8DD-38FA42BB7E25}" presName="childNode" presStyleLbl="node1" presStyleIdx="2" presStyleCnt="7">
        <dgm:presLayoutVars>
          <dgm:bulletEnabled val="1"/>
        </dgm:presLayoutVars>
      </dgm:prSet>
      <dgm:spPr/>
    </dgm:pt>
    <dgm:pt modelId="{3D7F49BE-6A8B-43E1-BCA4-6F25CB039127}" type="pres">
      <dgm:prSet presAssocID="{2E3EE27C-4897-406B-AEE6-3D604275A61A}" presName="hSp" presStyleCnt="0"/>
      <dgm:spPr/>
    </dgm:pt>
    <dgm:pt modelId="{3109BB32-63FD-4CC2-A622-6758C74273A1}" type="pres">
      <dgm:prSet presAssocID="{2E3EE27C-4897-406B-AEE6-3D604275A61A}" presName="vProcSp" presStyleCnt="0"/>
      <dgm:spPr/>
    </dgm:pt>
    <dgm:pt modelId="{769D34AC-61C3-4552-8DAB-C2401C36AF87}" type="pres">
      <dgm:prSet presAssocID="{2E3EE27C-4897-406B-AEE6-3D604275A61A}" presName="vSp1" presStyleCnt="0"/>
      <dgm:spPr/>
    </dgm:pt>
    <dgm:pt modelId="{C28419BB-51B3-48C8-9202-AD8CA3EFBC2C}" type="pres">
      <dgm:prSet presAssocID="{2E3EE27C-4897-406B-AEE6-3D604275A61A}" presName="simulatedConn" presStyleLbl="solidFgAcc1" presStyleIdx="2" presStyleCnt="6"/>
      <dgm:spPr/>
    </dgm:pt>
    <dgm:pt modelId="{11AC18D9-E752-4FFE-A86A-885432A8B139}" type="pres">
      <dgm:prSet presAssocID="{2E3EE27C-4897-406B-AEE6-3D604275A61A}" presName="vSp2" presStyleCnt="0"/>
      <dgm:spPr/>
    </dgm:pt>
    <dgm:pt modelId="{F40A3FAB-5D54-4F9F-8546-A115AF08AC0B}" type="pres">
      <dgm:prSet presAssocID="{2E3EE27C-4897-406B-AEE6-3D604275A61A}" presName="sibTrans" presStyleCnt="0"/>
      <dgm:spPr/>
    </dgm:pt>
    <dgm:pt modelId="{05856A10-3297-451E-9453-094BAFDD20BE}" type="pres">
      <dgm:prSet presAssocID="{D7D865AD-312E-4F59-B1AD-D7863E832806}" presName="compositeNode" presStyleCnt="0">
        <dgm:presLayoutVars>
          <dgm:bulletEnabled val="1"/>
        </dgm:presLayoutVars>
      </dgm:prSet>
      <dgm:spPr/>
    </dgm:pt>
    <dgm:pt modelId="{1D9284B2-9BCF-491C-80CF-76C25E8A821D}" type="pres">
      <dgm:prSet presAssocID="{D7D865AD-312E-4F59-B1AD-D7863E832806}" presName="bgRect" presStyleLbl="node1" presStyleIdx="3" presStyleCnt="7"/>
      <dgm:spPr/>
    </dgm:pt>
    <dgm:pt modelId="{013CC583-7A9D-4831-BAF3-C7B0ADF71758}" type="pres">
      <dgm:prSet presAssocID="{D7D865AD-312E-4F59-B1AD-D7863E832806}" presName="parentNode" presStyleLbl="node1" presStyleIdx="3" presStyleCnt="7">
        <dgm:presLayoutVars>
          <dgm:chMax val="0"/>
          <dgm:bulletEnabled val="1"/>
        </dgm:presLayoutVars>
      </dgm:prSet>
      <dgm:spPr/>
    </dgm:pt>
    <dgm:pt modelId="{514CBC3A-8523-471B-8E80-330299DEE2BE}" type="pres">
      <dgm:prSet presAssocID="{D7D865AD-312E-4F59-B1AD-D7863E832806}" presName="childNode" presStyleLbl="node1" presStyleIdx="3" presStyleCnt="7">
        <dgm:presLayoutVars>
          <dgm:bulletEnabled val="1"/>
        </dgm:presLayoutVars>
      </dgm:prSet>
      <dgm:spPr/>
    </dgm:pt>
    <dgm:pt modelId="{EF807794-5B8E-4E79-8F52-19E83A2DE494}" type="pres">
      <dgm:prSet presAssocID="{085B98B4-910C-4E30-A584-912FE159ACE7}" presName="hSp" presStyleCnt="0"/>
      <dgm:spPr/>
    </dgm:pt>
    <dgm:pt modelId="{3DC37482-7053-4A17-9D47-251282FBDC07}" type="pres">
      <dgm:prSet presAssocID="{085B98B4-910C-4E30-A584-912FE159ACE7}" presName="vProcSp" presStyleCnt="0"/>
      <dgm:spPr/>
    </dgm:pt>
    <dgm:pt modelId="{ACA756B6-C40F-4A9F-9491-2542F8BA4605}" type="pres">
      <dgm:prSet presAssocID="{085B98B4-910C-4E30-A584-912FE159ACE7}" presName="vSp1" presStyleCnt="0"/>
      <dgm:spPr/>
    </dgm:pt>
    <dgm:pt modelId="{8837A213-CFE3-4322-BD24-697AE212AB19}" type="pres">
      <dgm:prSet presAssocID="{085B98B4-910C-4E30-A584-912FE159ACE7}" presName="simulatedConn" presStyleLbl="solidFgAcc1" presStyleIdx="3" presStyleCnt="6"/>
      <dgm:spPr/>
    </dgm:pt>
    <dgm:pt modelId="{BF00D815-ECAA-4CA8-B439-EA0026BAE957}" type="pres">
      <dgm:prSet presAssocID="{085B98B4-910C-4E30-A584-912FE159ACE7}" presName="vSp2" presStyleCnt="0"/>
      <dgm:spPr/>
    </dgm:pt>
    <dgm:pt modelId="{E64991BB-5907-431D-AA58-83893F920D6B}" type="pres">
      <dgm:prSet presAssocID="{085B98B4-910C-4E30-A584-912FE159ACE7}" presName="sibTrans" presStyleCnt="0"/>
      <dgm:spPr/>
    </dgm:pt>
    <dgm:pt modelId="{8E4BA1EB-F2D0-42A8-8989-9A48B2CBC32E}" type="pres">
      <dgm:prSet presAssocID="{655F8774-E891-48F0-92F2-E9DAEAF217C9}" presName="compositeNode" presStyleCnt="0">
        <dgm:presLayoutVars>
          <dgm:bulletEnabled val="1"/>
        </dgm:presLayoutVars>
      </dgm:prSet>
      <dgm:spPr/>
    </dgm:pt>
    <dgm:pt modelId="{241C928E-897A-4DE9-B14D-3C8E989A54BA}" type="pres">
      <dgm:prSet presAssocID="{655F8774-E891-48F0-92F2-E9DAEAF217C9}" presName="bgRect" presStyleLbl="node1" presStyleIdx="4" presStyleCnt="7"/>
      <dgm:spPr/>
    </dgm:pt>
    <dgm:pt modelId="{A6D07FFF-4459-4778-B758-FD2476A93876}" type="pres">
      <dgm:prSet presAssocID="{655F8774-E891-48F0-92F2-E9DAEAF217C9}" presName="parentNode" presStyleLbl="node1" presStyleIdx="4" presStyleCnt="7">
        <dgm:presLayoutVars>
          <dgm:chMax val="0"/>
          <dgm:bulletEnabled val="1"/>
        </dgm:presLayoutVars>
      </dgm:prSet>
      <dgm:spPr/>
    </dgm:pt>
    <dgm:pt modelId="{A53354B9-56C6-4AE8-90CB-F3714ADC97B4}" type="pres">
      <dgm:prSet presAssocID="{655F8774-E891-48F0-92F2-E9DAEAF217C9}" presName="childNode" presStyleLbl="node1" presStyleIdx="4" presStyleCnt="7">
        <dgm:presLayoutVars>
          <dgm:bulletEnabled val="1"/>
        </dgm:presLayoutVars>
      </dgm:prSet>
      <dgm:spPr/>
    </dgm:pt>
    <dgm:pt modelId="{4A70117D-B236-4622-8695-34F0E9A9C0B5}" type="pres">
      <dgm:prSet presAssocID="{0F038A91-ED45-4C67-881C-0E80E44784E9}" presName="hSp" presStyleCnt="0"/>
      <dgm:spPr/>
    </dgm:pt>
    <dgm:pt modelId="{B99B0456-27F4-45D9-BB37-7DD9ED9F9E0B}" type="pres">
      <dgm:prSet presAssocID="{0F038A91-ED45-4C67-881C-0E80E44784E9}" presName="vProcSp" presStyleCnt="0"/>
      <dgm:spPr/>
    </dgm:pt>
    <dgm:pt modelId="{A9E479D1-5801-4A21-A8CB-90AC0376E4C7}" type="pres">
      <dgm:prSet presAssocID="{0F038A91-ED45-4C67-881C-0E80E44784E9}" presName="vSp1" presStyleCnt="0"/>
      <dgm:spPr/>
    </dgm:pt>
    <dgm:pt modelId="{C978AF81-ACFC-48FB-8BCE-74C71D86F1A0}" type="pres">
      <dgm:prSet presAssocID="{0F038A91-ED45-4C67-881C-0E80E44784E9}" presName="simulatedConn" presStyleLbl="solidFgAcc1" presStyleIdx="4" presStyleCnt="6"/>
      <dgm:spPr/>
    </dgm:pt>
    <dgm:pt modelId="{D6D9730A-7A31-40D3-A4D6-C9B3E4FA32BD}" type="pres">
      <dgm:prSet presAssocID="{0F038A91-ED45-4C67-881C-0E80E44784E9}" presName="vSp2" presStyleCnt="0"/>
      <dgm:spPr/>
    </dgm:pt>
    <dgm:pt modelId="{A80E103A-4318-43FD-ACE8-5450142D404D}" type="pres">
      <dgm:prSet presAssocID="{0F038A91-ED45-4C67-881C-0E80E44784E9}" presName="sibTrans" presStyleCnt="0"/>
      <dgm:spPr/>
    </dgm:pt>
    <dgm:pt modelId="{EF5A57AC-DB09-414C-816F-7F3DFF17BC12}" type="pres">
      <dgm:prSet presAssocID="{99B0E838-B5C0-4031-84CC-B1630D232B3F}" presName="compositeNode" presStyleCnt="0">
        <dgm:presLayoutVars>
          <dgm:bulletEnabled val="1"/>
        </dgm:presLayoutVars>
      </dgm:prSet>
      <dgm:spPr/>
    </dgm:pt>
    <dgm:pt modelId="{B1817079-0555-48B3-A2A0-CD6DF93C3B51}" type="pres">
      <dgm:prSet presAssocID="{99B0E838-B5C0-4031-84CC-B1630D232B3F}" presName="bgRect" presStyleLbl="node1" presStyleIdx="5" presStyleCnt="7"/>
      <dgm:spPr/>
    </dgm:pt>
    <dgm:pt modelId="{2C6666B4-DFAA-4333-9FC7-82BC39116382}" type="pres">
      <dgm:prSet presAssocID="{99B0E838-B5C0-4031-84CC-B1630D232B3F}" presName="parentNode" presStyleLbl="node1" presStyleIdx="5" presStyleCnt="7">
        <dgm:presLayoutVars>
          <dgm:chMax val="0"/>
          <dgm:bulletEnabled val="1"/>
        </dgm:presLayoutVars>
      </dgm:prSet>
      <dgm:spPr/>
    </dgm:pt>
    <dgm:pt modelId="{35FA3AED-C404-4AB4-AE44-48EFA2559AC8}" type="pres">
      <dgm:prSet presAssocID="{99B0E838-B5C0-4031-84CC-B1630D232B3F}" presName="childNode" presStyleLbl="node1" presStyleIdx="5" presStyleCnt="7">
        <dgm:presLayoutVars>
          <dgm:bulletEnabled val="1"/>
        </dgm:presLayoutVars>
      </dgm:prSet>
      <dgm:spPr/>
    </dgm:pt>
    <dgm:pt modelId="{45C548E3-90A3-42F7-8DDA-87DBDF5B4CE2}" type="pres">
      <dgm:prSet presAssocID="{3E3235C6-8AAB-4ABC-A186-C3EFF19FD36E}" presName="hSp" presStyleCnt="0"/>
      <dgm:spPr/>
    </dgm:pt>
    <dgm:pt modelId="{D158F470-F5D8-4333-80AC-C84B8CE6BD95}" type="pres">
      <dgm:prSet presAssocID="{3E3235C6-8AAB-4ABC-A186-C3EFF19FD36E}" presName="vProcSp" presStyleCnt="0"/>
      <dgm:spPr/>
    </dgm:pt>
    <dgm:pt modelId="{A3484AE9-4743-480E-8172-22CEDA8FEF91}" type="pres">
      <dgm:prSet presAssocID="{3E3235C6-8AAB-4ABC-A186-C3EFF19FD36E}" presName="vSp1" presStyleCnt="0"/>
      <dgm:spPr/>
    </dgm:pt>
    <dgm:pt modelId="{294F0A72-6325-43EF-86FD-467DB2631520}" type="pres">
      <dgm:prSet presAssocID="{3E3235C6-8AAB-4ABC-A186-C3EFF19FD36E}" presName="simulatedConn" presStyleLbl="solidFgAcc1" presStyleIdx="5" presStyleCnt="6"/>
      <dgm:spPr/>
    </dgm:pt>
    <dgm:pt modelId="{4DE9555E-8E66-47B4-8A71-BF5B998C5748}" type="pres">
      <dgm:prSet presAssocID="{3E3235C6-8AAB-4ABC-A186-C3EFF19FD36E}" presName="vSp2" presStyleCnt="0"/>
      <dgm:spPr/>
    </dgm:pt>
    <dgm:pt modelId="{CAC17143-0E3B-4BEA-85A8-5E0CDDBE51E9}" type="pres">
      <dgm:prSet presAssocID="{3E3235C6-8AAB-4ABC-A186-C3EFF19FD36E}" presName="sibTrans" presStyleCnt="0"/>
      <dgm:spPr/>
    </dgm:pt>
    <dgm:pt modelId="{E3678BFE-DE0B-4823-8841-2F6D0AB75EC7}" type="pres">
      <dgm:prSet presAssocID="{A3BFBA3D-9B60-416D-81DC-3F459257B5CA}" presName="compositeNode" presStyleCnt="0">
        <dgm:presLayoutVars>
          <dgm:bulletEnabled val="1"/>
        </dgm:presLayoutVars>
      </dgm:prSet>
      <dgm:spPr/>
    </dgm:pt>
    <dgm:pt modelId="{7D2FC5E8-A2B3-4568-A50E-45690E3E2C09}" type="pres">
      <dgm:prSet presAssocID="{A3BFBA3D-9B60-416D-81DC-3F459257B5CA}" presName="bgRect" presStyleLbl="node1" presStyleIdx="6" presStyleCnt="7"/>
      <dgm:spPr/>
    </dgm:pt>
    <dgm:pt modelId="{253FC1D0-A1D2-4DA7-83C9-C1BD2866C797}" type="pres">
      <dgm:prSet presAssocID="{A3BFBA3D-9B60-416D-81DC-3F459257B5CA}" presName="parentNode" presStyleLbl="node1" presStyleIdx="6" presStyleCnt="7">
        <dgm:presLayoutVars>
          <dgm:chMax val="0"/>
          <dgm:bulletEnabled val="1"/>
        </dgm:presLayoutVars>
      </dgm:prSet>
      <dgm:spPr/>
    </dgm:pt>
    <dgm:pt modelId="{B4926DED-BF58-431E-880D-DD085DE303E3}" type="pres">
      <dgm:prSet presAssocID="{A3BFBA3D-9B60-416D-81DC-3F459257B5CA}" presName="childNode" presStyleLbl="node1" presStyleIdx="6" presStyleCnt="7">
        <dgm:presLayoutVars>
          <dgm:bulletEnabled val="1"/>
        </dgm:presLayoutVars>
      </dgm:prSet>
      <dgm:spPr/>
    </dgm:pt>
  </dgm:ptLst>
  <dgm:cxnLst>
    <dgm:cxn modelId="{A3BE6E01-BE0E-4A83-A84B-1EB816EE412E}" type="presOf" srcId="{A4310160-F638-4F08-A7FC-80D96073A93C}" destId="{5E2DD83B-6B46-4AE1-8778-58FE4B0ED978}" srcOrd="0" destOrd="0" presId="urn:microsoft.com/office/officeart/2005/8/layout/hProcess7"/>
    <dgm:cxn modelId="{54FA6B09-38C2-4004-ABDD-0E554E59BE98}" srcId="{A3BFBA3D-9B60-416D-81DC-3F459257B5CA}" destId="{D7173BB1-DDC6-4028-9361-6465F360A586}" srcOrd="0" destOrd="0" parTransId="{54B5C77C-8E7C-4E09-B83B-CB6ADD3B691F}" sibTransId="{6042BC40-97D1-447C-A529-B47F39E0EE27}"/>
    <dgm:cxn modelId="{E3E8830B-35F7-4A22-BFA3-B71E1BD2AB58}" type="presOf" srcId="{662B48D1-D34F-4A52-BAF9-E5AC7125C7AE}" destId="{514CBC3A-8523-471B-8E80-330299DEE2BE}" srcOrd="0" destOrd="0" presId="urn:microsoft.com/office/officeart/2005/8/layout/hProcess7"/>
    <dgm:cxn modelId="{90BC4E12-99D2-4C74-A76B-964B1CCC751E}" type="presOf" srcId="{99B0E838-B5C0-4031-84CC-B1630D232B3F}" destId="{2C6666B4-DFAA-4333-9FC7-82BC39116382}" srcOrd="1" destOrd="0" presId="urn:microsoft.com/office/officeart/2005/8/layout/hProcess7"/>
    <dgm:cxn modelId="{81F8D71B-2C30-4DDB-90E3-BD833094B541}" type="presOf" srcId="{A3BFBA3D-9B60-416D-81DC-3F459257B5CA}" destId="{7D2FC5E8-A2B3-4568-A50E-45690E3E2C09}" srcOrd="0" destOrd="0" presId="urn:microsoft.com/office/officeart/2005/8/layout/hProcess7"/>
    <dgm:cxn modelId="{9FCD1D30-4E01-44E3-B822-6CF753952929}" type="presOf" srcId="{4A3245F5-CD60-4C33-A8DD-38FA42BB7E25}" destId="{C16DF387-91AD-44B2-A0A7-79098F55F01C}" srcOrd="0" destOrd="0" presId="urn:microsoft.com/office/officeart/2005/8/layout/hProcess7"/>
    <dgm:cxn modelId="{D3C74831-2020-4E60-BF74-C6C65CB7528D}" srcId="{D7D865AD-312E-4F59-B1AD-D7863E832806}" destId="{662B48D1-D34F-4A52-BAF9-E5AC7125C7AE}" srcOrd="0" destOrd="0" parTransId="{6548C848-E714-41B5-B276-C9E20049BD02}" sibTransId="{83C9BF6B-4323-4560-A55E-FF10F27B9665}"/>
    <dgm:cxn modelId="{31EE3939-79EA-44CE-ABA7-50AD1671F086}" type="presOf" srcId="{D7D865AD-312E-4F59-B1AD-D7863E832806}" destId="{1D9284B2-9BCF-491C-80CF-76C25E8A821D}" srcOrd="0" destOrd="0" presId="urn:microsoft.com/office/officeart/2005/8/layout/hProcess7"/>
    <dgm:cxn modelId="{96D77D3C-93DE-4327-8572-B739CA1D4045}" type="presOf" srcId="{7ED59C18-8E97-485A-AB75-249FCDE02A04}" destId="{0792EBB9-6008-4954-9F74-F3EEF0E223A0}" srcOrd="0" destOrd="0" presId="urn:microsoft.com/office/officeart/2005/8/layout/hProcess7"/>
    <dgm:cxn modelId="{C56A035D-27DF-4FD2-A9FD-DB8D0AB4BDA6}" type="presOf" srcId="{FA7367B6-60C7-4675-9DC8-4B5DEC084BDF}" destId="{4B47BFAF-39B3-4E93-8658-0A50D4C933AA}" srcOrd="0" destOrd="0" presId="urn:microsoft.com/office/officeart/2005/8/layout/hProcess7"/>
    <dgm:cxn modelId="{02640D64-0698-4187-9CB4-14E2D153970D}" type="presOf" srcId="{A3BFBA3D-9B60-416D-81DC-3F459257B5CA}" destId="{253FC1D0-A1D2-4DA7-83C9-C1BD2866C797}" srcOrd="1" destOrd="0" presId="urn:microsoft.com/office/officeart/2005/8/layout/hProcess7"/>
    <dgm:cxn modelId="{36FA1045-B6D5-42B7-9E85-76B5F3ACB465}" type="presOf" srcId="{99B0E838-B5C0-4031-84CC-B1630D232B3F}" destId="{B1817079-0555-48B3-A2A0-CD6DF93C3B51}" srcOrd="0" destOrd="0" presId="urn:microsoft.com/office/officeart/2005/8/layout/hProcess7"/>
    <dgm:cxn modelId="{8682C145-C1E7-4EA3-8920-122DCEE8C988}" srcId="{4A3245F5-CD60-4C33-A8DD-38FA42BB7E25}" destId="{DC443A41-465C-42AD-905B-077AC1847262}" srcOrd="0" destOrd="0" parTransId="{98B773B3-A738-4438-A5DB-41C1B2764062}" sibTransId="{8097B9A8-59D7-468B-B82A-D96209AEAF32}"/>
    <dgm:cxn modelId="{D5D2F069-510D-40F2-9DB1-055D72D89827}" srcId="{7ED59C18-8E97-485A-AB75-249FCDE02A04}" destId="{4A3245F5-CD60-4C33-A8DD-38FA42BB7E25}" srcOrd="2" destOrd="0" parTransId="{8C251694-7EBB-4C60-9EAB-AD90F3AFA610}" sibTransId="{2E3EE27C-4897-406B-AEE6-3D604275A61A}"/>
    <dgm:cxn modelId="{FCE5D86D-C801-4D06-89F8-67B97B6F1FB1}" srcId="{99B0E838-B5C0-4031-84CC-B1630D232B3F}" destId="{23BA8988-D383-418A-8F7F-46935A6CA35A}" srcOrd="0" destOrd="0" parTransId="{C7C8E9D1-CEF4-4E93-B01D-304E99FC7393}" sibTransId="{382988EB-BC80-483F-9340-A33D41DEFD0E}"/>
    <dgm:cxn modelId="{EAB02650-DCD3-4644-8F03-501014AB569E}" type="presOf" srcId="{655F8774-E891-48F0-92F2-E9DAEAF217C9}" destId="{A6D07FFF-4459-4778-B758-FD2476A93876}" srcOrd="1" destOrd="0" presId="urn:microsoft.com/office/officeart/2005/8/layout/hProcess7"/>
    <dgm:cxn modelId="{A3AAB672-22A6-4E2A-8273-AB3782B0D0A8}" type="presOf" srcId="{1BB14F9D-F1F5-4E97-94E6-FE28338C3D21}" destId="{357EF071-4F8E-4AD4-84BD-219026956F6D}" srcOrd="1" destOrd="0" presId="urn:microsoft.com/office/officeart/2005/8/layout/hProcess7"/>
    <dgm:cxn modelId="{0520C577-9080-4AB2-B54C-FBEAA8413496}" type="presOf" srcId="{4A3245F5-CD60-4C33-A8DD-38FA42BB7E25}" destId="{013ED786-172E-4BC5-BED1-A7D3FC4A7AC2}" srcOrd="1" destOrd="0" presId="urn:microsoft.com/office/officeart/2005/8/layout/hProcess7"/>
    <dgm:cxn modelId="{E70ECB78-1167-4C02-A675-E9DEBFA2134C}" srcId="{7ED59C18-8E97-485A-AB75-249FCDE02A04}" destId="{FA7367B6-60C7-4675-9DC8-4B5DEC084BDF}" srcOrd="1" destOrd="0" parTransId="{8979A51E-7B91-4C50-8535-0D38D6A688AB}" sibTransId="{4677EB12-1044-4D60-AD43-8F13C9C99023}"/>
    <dgm:cxn modelId="{BD095079-0336-432B-A2B0-EADF2A991488}" type="presOf" srcId="{D7173BB1-DDC6-4028-9361-6465F360A586}" destId="{B4926DED-BF58-431E-880D-DD085DE303E3}" srcOrd="0" destOrd="0" presId="urn:microsoft.com/office/officeart/2005/8/layout/hProcess7"/>
    <dgm:cxn modelId="{E324C259-3335-4CA4-BAE2-51C8FFB8611A}" srcId="{7ED59C18-8E97-485A-AB75-249FCDE02A04}" destId="{99B0E838-B5C0-4031-84CC-B1630D232B3F}" srcOrd="5" destOrd="0" parTransId="{39EFCA2E-C4E4-41C1-9861-2400ABAF5869}" sibTransId="{3E3235C6-8AAB-4ABC-A186-C3EFF19FD36E}"/>
    <dgm:cxn modelId="{D2987B7A-EB0A-46FB-AD06-102E3BAEE36B}" type="presOf" srcId="{FA7367B6-60C7-4675-9DC8-4B5DEC084BDF}" destId="{AD9484DC-045D-4010-AE06-D1A27337B54E}" srcOrd="1" destOrd="0" presId="urn:microsoft.com/office/officeart/2005/8/layout/hProcess7"/>
    <dgm:cxn modelId="{4AFC0881-5768-4612-BF11-051AB635F1D4}" srcId="{7ED59C18-8E97-485A-AB75-249FCDE02A04}" destId="{A3BFBA3D-9B60-416D-81DC-3F459257B5CA}" srcOrd="6" destOrd="0" parTransId="{CF145453-E296-431A-8881-50E795DEC39D}" sibTransId="{4184B888-4071-4C66-BB88-A88CC9DF5A2F}"/>
    <dgm:cxn modelId="{93D97D89-0A1F-480C-91DE-8A5B0B433BA8}" srcId="{655F8774-E891-48F0-92F2-E9DAEAF217C9}" destId="{58744E23-307A-49E3-B435-B7574DFE8222}" srcOrd="0" destOrd="0" parTransId="{3DF8F2A5-3A66-43C7-9F29-2B051F831A6B}" sibTransId="{0EE4A40B-540A-465E-A9FC-6EF5F736E447}"/>
    <dgm:cxn modelId="{103F8B99-72A5-4058-82E0-BB0DAF69289D}" srcId="{7ED59C18-8E97-485A-AB75-249FCDE02A04}" destId="{D7D865AD-312E-4F59-B1AD-D7863E832806}" srcOrd="3" destOrd="0" parTransId="{20F95412-EE29-4428-8C58-08A343E10C49}" sibTransId="{085B98B4-910C-4E30-A584-912FE159ACE7}"/>
    <dgm:cxn modelId="{713B8F99-01BB-454C-8EF2-CC484BD80D37}" type="presOf" srcId="{5A4A8C1D-B7DD-4DFE-81FF-0F49DBFFE782}" destId="{615D2EC4-51BF-4590-B337-AB6612B8B929}" srcOrd="0" destOrd="0" presId="urn:microsoft.com/office/officeart/2005/8/layout/hProcess7"/>
    <dgm:cxn modelId="{AF4C979D-CEF3-4E09-AD7B-31B555626619}" srcId="{1BB14F9D-F1F5-4E97-94E6-FE28338C3D21}" destId="{A4310160-F638-4F08-A7FC-80D96073A93C}" srcOrd="0" destOrd="0" parTransId="{CCB44B46-0521-4006-AD60-8B9AA3B7482C}" sibTransId="{EAE05467-366E-4A5D-B585-543C9BB02516}"/>
    <dgm:cxn modelId="{BBE866A5-05D5-4AA3-B94A-3DB217CEB56D}" type="presOf" srcId="{DC443A41-465C-42AD-905B-077AC1847262}" destId="{1B995BC8-0B9F-4C19-BB60-E6EF39DFC13E}" srcOrd="0" destOrd="0" presId="urn:microsoft.com/office/officeart/2005/8/layout/hProcess7"/>
    <dgm:cxn modelId="{40E6C1A5-0B62-473C-90B9-00D68E31E29E}" srcId="{FA7367B6-60C7-4675-9DC8-4B5DEC084BDF}" destId="{5A4A8C1D-B7DD-4DFE-81FF-0F49DBFFE782}" srcOrd="0" destOrd="0" parTransId="{18952293-1ED2-40F6-BD49-28E7A31D5019}" sibTransId="{E145DB60-6DF8-4EB4-8331-7ACBB8828D26}"/>
    <dgm:cxn modelId="{5DE3DABA-2E25-450D-A94B-2E891448900C}" type="presOf" srcId="{D7D865AD-312E-4F59-B1AD-D7863E832806}" destId="{013CC583-7A9D-4831-BAF3-C7B0ADF71758}" srcOrd="1" destOrd="0" presId="urn:microsoft.com/office/officeart/2005/8/layout/hProcess7"/>
    <dgm:cxn modelId="{AC47C8CB-B547-44FE-96F7-1912B6B1EE33}" type="presOf" srcId="{1BB14F9D-F1F5-4E97-94E6-FE28338C3D21}" destId="{5191061A-4059-4CCC-89BB-5223AB6987E9}" srcOrd="0" destOrd="0" presId="urn:microsoft.com/office/officeart/2005/8/layout/hProcess7"/>
    <dgm:cxn modelId="{CFAEE8D8-C81F-4B42-9999-CBEDBE6B7945}" srcId="{7ED59C18-8E97-485A-AB75-249FCDE02A04}" destId="{655F8774-E891-48F0-92F2-E9DAEAF217C9}" srcOrd="4" destOrd="0" parTransId="{307E0E06-D142-4ED6-ABC8-0E06341C9074}" sibTransId="{0F038A91-ED45-4C67-881C-0E80E44784E9}"/>
    <dgm:cxn modelId="{9C7D5DE3-1C71-4E1B-93B3-BCEDEF0731BF}" type="presOf" srcId="{23BA8988-D383-418A-8F7F-46935A6CA35A}" destId="{35FA3AED-C404-4AB4-AE44-48EFA2559AC8}" srcOrd="0" destOrd="0" presId="urn:microsoft.com/office/officeart/2005/8/layout/hProcess7"/>
    <dgm:cxn modelId="{576D1AF0-BBC8-4679-BCFC-3AD22A503012}" type="presOf" srcId="{655F8774-E891-48F0-92F2-E9DAEAF217C9}" destId="{241C928E-897A-4DE9-B14D-3C8E989A54BA}" srcOrd="0" destOrd="0" presId="urn:microsoft.com/office/officeart/2005/8/layout/hProcess7"/>
    <dgm:cxn modelId="{0B6D30F3-DAA1-47E8-B8C2-1B2B1A847786}" type="presOf" srcId="{58744E23-307A-49E3-B435-B7574DFE8222}" destId="{A53354B9-56C6-4AE8-90CB-F3714ADC97B4}" srcOrd="0" destOrd="0" presId="urn:microsoft.com/office/officeart/2005/8/layout/hProcess7"/>
    <dgm:cxn modelId="{F837FAF9-A8D7-4AAB-9732-92E0BDE88D65}" srcId="{7ED59C18-8E97-485A-AB75-249FCDE02A04}" destId="{1BB14F9D-F1F5-4E97-94E6-FE28338C3D21}" srcOrd="0" destOrd="0" parTransId="{D1B70C25-3726-4401-A12C-A54673C62858}" sibTransId="{89B85047-F11B-4627-A720-EBC8719C7954}"/>
    <dgm:cxn modelId="{D4795EEF-2C56-4C55-B543-4A294B60D523}" type="presParOf" srcId="{0792EBB9-6008-4954-9F74-F3EEF0E223A0}" destId="{3E7859E9-30F1-48F4-B281-C82A8A783CD4}" srcOrd="0" destOrd="0" presId="urn:microsoft.com/office/officeart/2005/8/layout/hProcess7"/>
    <dgm:cxn modelId="{CC7BCC24-B564-41C6-A970-E5C2A3197ED6}" type="presParOf" srcId="{3E7859E9-30F1-48F4-B281-C82A8A783CD4}" destId="{5191061A-4059-4CCC-89BB-5223AB6987E9}" srcOrd="0" destOrd="0" presId="urn:microsoft.com/office/officeart/2005/8/layout/hProcess7"/>
    <dgm:cxn modelId="{E15D54ED-7309-4366-BD2C-CCF1FF215F67}" type="presParOf" srcId="{3E7859E9-30F1-48F4-B281-C82A8A783CD4}" destId="{357EF071-4F8E-4AD4-84BD-219026956F6D}" srcOrd="1" destOrd="0" presId="urn:microsoft.com/office/officeart/2005/8/layout/hProcess7"/>
    <dgm:cxn modelId="{0F539DC6-9C70-4465-BA25-A6A4BFA593A0}" type="presParOf" srcId="{3E7859E9-30F1-48F4-B281-C82A8A783CD4}" destId="{5E2DD83B-6B46-4AE1-8778-58FE4B0ED978}" srcOrd="2" destOrd="0" presId="urn:microsoft.com/office/officeart/2005/8/layout/hProcess7"/>
    <dgm:cxn modelId="{83846B58-CF90-4431-9FE4-D4F63F16820E}" type="presParOf" srcId="{0792EBB9-6008-4954-9F74-F3EEF0E223A0}" destId="{8DEDA1CF-C303-46F6-8E61-F3300367B0C0}" srcOrd="1" destOrd="0" presId="urn:microsoft.com/office/officeart/2005/8/layout/hProcess7"/>
    <dgm:cxn modelId="{0B09DC7B-42A8-4DF1-9A6B-9163E12D0CBD}" type="presParOf" srcId="{0792EBB9-6008-4954-9F74-F3EEF0E223A0}" destId="{E265357C-7B2E-4443-A2D2-08F0F8869992}" srcOrd="2" destOrd="0" presId="urn:microsoft.com/office/officeart/2005/8/layout/hProcess7"/>
    <dgm:cxn modelId="{96EDDA60-87D6-418E-8F07-64D6B12079EF}" type="presParOf" srcId="{E265357C-7B2E-4443-A2D2-08F0F8869992}" destId="{F02036EC-D85A-4735-BD20-14500D925EE5}" srcOrd="0" destOrd="0" presId="urn:microsoft.com/office/officeart/2005/8/layout/hProcess7"/>
    <dgm:cxn modelId="{CB399CC7-60B5-4930-8C4F-FFBD429DBD15}" type="presParOf" srcId="{E265357C-7B2E-4443-A2D2-08F0F8869992}" destId="{85BB5EA2-93E3-4663-9CCA-ECFF29946AC8}" srcOrd="1" destOrd="0" presId="urn:microsoft.com/office/officeart/2005/8/layout/hProcess7"/>
    <dgm:cxn modelId="{33537315-A8DD-4584-A246-38939131AD11}" type="presParOf" srcId="{E265357C-7B2E-4443-A2D2-08F0F8869992}" destId="{7850AAD9-B43C-4567-BA71-B463CC890112}" srcOrd="2" destOrd="0" presId="urn:microsoft.com/office/officeart/2005/8/layout/hProcess7"/>
    <dgm:cxn modelId="{72EA3FC4-FEEE-4E1C-BFC0-AB858103C90A}" type="presParOf" srcId="{0792EBB9-6008-4954-9F74-F3EEF0E223A0}" destId="{D26D69EA-926C-46B6-A362-CB53035A8603}" srcOrd="3" destOrd="0" presId="urn:microsoft.com/office/officeart/2005/8/layout/hProcess7"/>
    <dgm:cxn modelId="{F83D34D9-3DE5-4319-AB57-29A798EFD7FF}" type="presParOf" srcId="{0792EBB9-6008-4954-9F74-F3EEF0E223A0}" destId="{9910AD42-3C2C-4807-830E-88A14EAC3881}" srcOrd="4" destOrd="0" presId="urn:microsoft.com/office/officeart/2005/8/layout/hProcess7"/>
    <dgm:cxn modelId="{43B26E2E-BE8E-404C-BEE0-646DE476730F}" type="presParOf" srcId="{9910AD42-3C2C-4807-830E-88A14EAC3881}" destId="{4B47BFAF-39B3-4E93-8658-0A50D4C933AA}" srcOrd="0" destOrd="0" presId="urn:microsoft.com/office/officeart/2005/8/layout/hProcess7"/>
    <dgm:cxn modelId="{2656F4B5-2DDF-4048-AC8F-D9A3F8625F9E}" type="presParOf" srcId="{9910AD42-3C2C-4807-830E-88A14EAC3881}" destId="{AD9484DC-045D-4010-AE06-D1A27337B54E}" srcOrd="1" destOrd="0" presId="urn:microsoft.com/office/officeart/2005/8/layout/hProcess7"/>
    <dgm:cxn modelId="{E6A14399-7117-415E-8462-2B1330C1A0F2}" type="presParOf" srcId="{9910AD42-3C2C-4807-830E-88A14EAC3881}" destId="{615D2EC4-51BF-4590-B337-AB6612B8B929}" srcOrd="2" destOrd="0" presId="urn:microsoft.com/office/officeart/2005/8/layout/hProcess7"/>
    <dgm:cxn modelId="{C4A391BE-7A50-4911-A01C-7362A7E6F426}" type="presParOf" srcId="{0792EBB9-6008-4954-9F74-F3EEF0E223A0}" destId="{CAA55430-2C06-4E9D-BDA0-D38CA06C290F}" srcOrd="5" destOrd="0" presId="urn:microsoft.com/office/officeart/2005/8/layout/hProcess7"/>
    <dgm:cxn modelId="{7E8BFA97-6775-44A1-ADE9-235685DF9C18}" type="presParOf" srcId="{0792EBB9-6008-4954-9F74-F3EEF0E223A0}" destId="{09F2A3A8-38EE-4D32-B06C-3D5EA6C06BAF}" srcOrd="6" destOrd="0" presId="urn:microsoft.com/office/officeart/2005/8/layout/hProcess7"/>
    <dgm:cxn modelId="{5E0023B1-9808-44D4-A5A9-49DB11007878}" type="presParOf" srcId="{09F2A3A8-38EE-4D32-B06C-3D5EA6C06BAF}" destId="{B7B72D27-0463-47D4-8E3F-7F0230FE11B5}" srcOrd="0" destOrd="0" presId="urn:microsoft.com/office/officeart/2005/8/layout/hProcess7"/>
    <dgm:cxn modelId="{7A236AA2-6B35-48E2-A531-437AEEDF0DAD}" type="presParOf" srcId="{09F2A3A8-38EE-4D32-B06C-3D5EA6C06BAF}" destId="{02D5D53B-E6D5-4242-A9AD-48BE0020F346}" srcOrd="1" destOrd="0" presId="urn:microsoft.com/office/officeart/2005/8/layout/hProcess7"/>
    <dgm:cxn modelId="{2543580C-31DB-4BDD-9CD9-D4A1455136CD}" type="presParOf" srcId="{09F2A3A8-38EE-4D32-B06C-3D5EA6C06BAF}" destId="{E6571326-A57A-4272-A9DE-79A4DF603164}" srcOrd="2" destOrd="0" presId="urn:microsoft.com/office/officeart/2005/8/layout/hProcess7"/>
    <dgm:cxn modelId="{7BF8FB34-1F11-44DF-A7B7-993FB6D1E326}" type="presParOf" srcId="{0792EBB9-6008-4954-9F74-F3EEF0E223A0}" destId="{45866B37-B49D-47E1-94AD-53E76D440E2D}" srcOrd="7" destOrd="0" presId="urn:microsoft.com/office/officeart/2005/8/layout/hProcess7"/>
    <dgm:cxn modelId="{D9293D2F-5634-4C92-B36B-9A5851299559}" type="presParOf" srcId="{0792EBB9-6008-4954-9F74-F3EEF0E223A0}" destId="{EDC731D3-A957-4555-9DB5-43C035D5B991}" srcOrd="8" destOrd="0" presId="urn:microsoft.com/office/officeart/2005/8/layout/hProcess7"/>
    <dgm:cxn modelId="{6379DCB1-170B-4E46-8B97-CCF72F350DEB}" type="presParOf" srcId="{EDC731D3-A957-4555-9DB5-43C035D5B991}" destId="{C16DF387-91AD-44B2-A0A7-79098F55F01C}" srcOrd="0" destOrd="0" presId="urn:microsoft.com/office/officeart/2005/8/layout/hProcess7"/>
    <dgm:cxn modelId="{9F7C87C4-7EEA-4917-B551-1E58DD2D43ED}" type="presParOf" srcId="{EDC731D3-A957-4555-9DB5-43C035D5B991}" destId="{013ED786-172E-4BC5-BED1-A7D3FC4A7AC2}" srcOrd="1" destOrd="0" presId="urn:microsoft.com/office/officeart/2005/8/layout/hProcess7"/>
    <dgm:cxn modelId="{6D289D85-64AD-4CB7-8241-E88068B5AED0}" type="presParOf" srcId="{EDC731D3-A957-4555-9DB5-43C035D5B991}" destId="{1B995BC8-0B9F-4C19-BB60-E6EF39DFC13E}" srcOrd="2" destOrd="0" presId="urn:microsoft.com/office/officeart/2005/8/layout/hProcess7"/>
    <dgm:cxn modelId="{941EDC47-B5A3-4687-92A0-BF8C376923F4}" type="presParOf" srcId="{0792EBB9-6008-4954-9F74-F3EEF0E223A0}" destId="{3D7F49BE-6A8B-43E1-BCA4-6F25CB039127}" srcOrd="9" destOrd="0" presId="urn:microsoft.com/office/officeart/2005/8/layout/hProcess7"/>
    <dgm:cxn modelId="{3A7EF481-AF31-433A-9C1C-1008FDBF7FF8}" type="presParOf" srcId="{0792EBB9-6008-4954-9F74-F3EEF0E223A0}" destId="{3109BB32-63FD-4CC2-A622-6758C74273A1}" srcOrd="10" destOrd="0" presId="urn:microsoft.com/office/officeart/2005/8/layout/hProcess7"/>
    <dgm:cxn modelId="{9BDA9292-099D-4DFF-9DA8-4B2384EB595E}" type="presParOf" srcId="{3109BB32-63FD-4CC2-A622-6758C74273A1}" destId="{769D34AC-61C3-4552-8DAB-C2401C36AF87}" srcOrd="0" destOrd="0" presId="urn:microsoft.com/office/officeart/2005/8/layout/hProcess7"/>
    <dgm:cxn modelId="{9773CA90-D0D8-417A-8468-B9838363F3FF}" type="presParOf" srcId="{3109BB32-63FD-4CC2-A622-6758C74273A1}" destId="{C28419BB-51B3-48C8-9202-AD8CA3EFBC2C}" srcOrd="1" destOrd="0" presId="urn:microsoft.com/office/officeart/2005/8/layout/hProcess7"/>
    <dgm:cxn modelId="{4119FE80-CFD9-40D2-A41D-59D38D5D5B6A}" type="presParOf" srcId="{3109BB32-63FD-4CC2-A622-6758C74273A1}" destId="{11AC18D9-E752-4FFE-A86A-885432A8B139}" srcOrd="2" destOrd="0" presId="urn:microsoft.com/office/officeart/2005/8/layout/hProcess7"/>
    <dgm:cxn modelId="{B1091B70-70B1-44D1-A0B5-4E64B6ACCD7D}" type="presParOf" srcId="{0792EBB9-6008-4954-9F74-F3EEF0E223A0}" destId="{F40A3FAB-5D54-4F9F-8546-A115AF08AC0B}" srcOrd="11" destOrd="0" presId="urn:microsoft.com/office/officeart/2005/8/layout/hProcess7"/>
    <dgm:cxn modelId="{A840EBD8-C136-4B23-B0DF-FED2CCBA8087}" type="presParOf" srcId="{0792EBB9-6008-4954-9F74-F3EEF0E223A0}" destId="{05856A10-3297-451E-9453-094BAFDD20BE}" srcOrd="12" destOrd="0" presId="urn:microsoft.com/office/officeart/2005/8/layout/hProcess7"/>
    <dgm:cxn modelId="{B2744394-39A4-476A-82CA-78345CECF9A3}" type="presParOf" srcId="{05856A10-3297-451E-9453-094BAFDD20BE}" destId="{1D9284B2-9BCF-491C-80CF-76C25E8A821D}" srcOrd="0" destOrd="0" presId="urn:microsoft.com/office/officeart/2005/8/layout/hProcess7"/>
    <dgm:cxn modelId="{9624AD08-1D49-475C-B4CD-DF3576D967CF}" type="presParOf" srcId="{05856A10-3297-451E-9453-094BAFDD20BE}" destId="{013CC583-7A9D-4831-BAF3-C7B0ADF71758}" srcOrd="1" destOrd="0" presId="urn:microsoft.com/office/officeart/2005/8/layout/hProcess7"/>
    <dgm:cxn modelId="{F609C53E-8061-44D7-86E3-FA8602F03F09}" type="presParOf" srcId="{05856A10-3297-451E-9453-094BAFDD20BE}" destId="{514CBC3A-8523-471B-8E80-330299DEE2BE}" srcOrd="2" destOrd="0" presId="urn:microsoft.com/office/officeart/2005/8/layout/hProcess7"/>
    <dgm:cxn modelId="{1A24629C-FB84-460C-B780-348FD0AD1F8A}" type="presParOf" srcId="{0792EBB9-6008-4954-9F74-F3EEF0E223A0}" destId="{EF807794-5B8E-4E79-8F52-19E83A2DE494}" srcOrd="13" destOrd="0" presId="urn:microsoft.com/office/officeart/2005/8/layout/hProcess7"/>
    <dgm:cxn modelId="{0C143D9D-270C-477E-AAA5-977B84101694}" type="presParOf" srcId="{0792EBB9-6008-4954-9F74-F3EEF0E223A0}" destId="{3DC37482-7053-4A17-9D47-251282FBDC07}" srcOrd="14" destOrd="0" presId="urn:microsoft.com/office/officeart/2005/8/layout/hProcess7"/>
    <dgm:cxn modelId="{A480A936-7853-4BA8-BED6-C278095550E4}" type="presParOf" srcId="{3DC37482-7053-4A17-9D47-251282FBDC07}" destId="{ACA756B6-C40F-4A9F-9491-2542F8BA4605}" srcOrd="0" destOrd="0" presId="urn:microsoft.com/office/officeart/2005/8/layout/hProcess7"/>
    <dgm:cxn modelId="{55313427-42E0-41DA-928F-ED376DCE51EB}" type="presParOf" srcId="{3DC37482-7053-4A17-9D47-251282FBDC07}" destId="{8837A213-CFE3-4322-BD24-697AE212AB19}" srcOrd="1" destOrd="0" presId="urn:microsoft.com/office/officeart/2005/8/layout/hProcess7"/>
    <dgm:cxn modelId="{8E078B63-C2AE-4F87-8D35-7F729846616E}" type="presParOf" srcId="{3DC37482-7053-4A17-9D47-251282FBDC07}" destId="{BF00D815-ECAA-4CA8-B439-EA0026BAE957}" srcOrd="2" destOrd="0" presId="urn:microsoft.com/office/officeart/2005/8/layout/hProcess7"/>
    <dgm:cxn modelId="{199E8C5F-F40B-4639-BAD4-87A64524F6E7}" type="presParOf" srcId="{0792EBB9-6008-4954-9F74-F3EEF0E223A0}" destId="{E64991BB-5907-431D-AA58-83893F920D6B}" srcOrd="15" destOrd="0" presId="urn:microsoft.com/office/officeart/2005/8/layout/hProcess7"/>
    <dgm:cxn modelId="{47A2961E-B04E-467F-854A-2402824024D9}" type="presParOf" srcId="{0792EBB9-6008-4954-9F74-F3EEF0E223A0}" destId="{8E4BA1EB-F2D0-42A8-8989-9A48B2CBC32E}" srcOrd="16" destOrd="0" presId="urn:microsoft.com/office/officeart/2005/8/layout/hProcess7"/>
    <dgm:cxn modelId="{7DFF3F6D-D46A-4B99-9832-CEB814E0133E}" type="presParOf" srcId="{8E4BA1EB-F2D0-42A8-8989-9A48B2CBC32E}" destId="{241C928E-897A-4DE9-B14D-3C8E989A54BA}" srcOrd="0" destOrd="0" presId="urn:microsoft.com/office/officeart/2005/8/layout/hProcess7"/>
    <dgm:cxn modelId="{2C72B37F-90E8-4905-95A0-BC4B0A0E8C6D}" type="presParOf" srcId="{8E4BA1EB-F2D0-42A8-8989-9A48B2CBC32E}" destId="{A6D07FFF-4459-4778-B758-FD2476A93876}" srcOrd="1" destOrd="0" presId="urn:microsoft.com/office/officeart/2005/8/layout/hProcess7"/>
    <dgm:cxn modelId="{3D3BF110-5058-4A8A-9CAC-01FF55332D40}" type="presParOf" srcId="{8E4BA1EB-F2D0-42A8-8989-9A48B2CBC32E}" destId="{A53354B9-56C6-4AE8-90CB-F3714ADC97B4}" srcOrd="2" destOrd="0" presId="urn:microsoft.com/office/officeart/2005/8/layout/hProcess7"/>
    <dgm:cxn modelId="{672515F6-BA08-43AF-92B2-454423252E42}" type="presParOf" srcId="{0792EBB9-6008-4954-9F74-F3EEF0E223A0}" destId="{4A70117D-B236-4622-8695-34F0E9A9C0B5}" srcOrd="17" destOrd="0" presId="urn:microsoft.com/office/officeart/2005/8/layout/hProcess7"/>
    <dgm:cxn modelId="{40430C7F-FB5A-45E9-8465-1387D9FCCF87}" type="presParOf" srcId="{0792EBB9-6008-4954-9F74-F3EEF0E223A0}" destId="{B99B0456-27F4-45D9-BB37-7DD9ED9F9E0B}" srcOrd="18" destOrd="0" presId="urn:microsoft.com/office/officeart/2005/8/layout/hProcess7"/>
    <dgm:cxn modelId="{8F061E5B-31F7-416C-BB8B-32DDE9659801}" type="presParOf" srcId="{B99B0456-27F4-45D9-BB37-7DD9ED9F9E0B}" destId="{A9E479D1-5801-4A21-A8CB-90AC0376E4C7}" srcOrd="0" destOrd="0" presId="urn:microsoft.com/office/officeart/2005/8/layout/hProcess7"/>
    <dgm:cxn modelId="{08376124-7DB5-4DDC-A215-1FD37CBD9B36}" type="presParOf" srcId="{B99B0456-27F4-45D9-BB37-7DD9ED9F9E0B}" destId="{C978AF81-ACFC-48FB-8BCE-74C71D86F1A0}" srcOrd="1" destOrd="0" presId="urn:microsoft.com/office/officeart/2005/8/layout/hProcess7"/>
    <dgm:cxn modelId="{633D893D-F02E-42C2-BCA3-3397800E7D5E}" type="presParOf" srcId="{B99B0456-27F4-45D9-BB37-7DD9ED9F9E0B}" destId="{D6D9730A-7A31-40D3-A4D6-C9B3E4FA32BD}" srcOrd="2" destOrd="0" presId="urn:microsoft.com/office/officeart/2005/8/layout/hProcess7"/>
    <dgm:cxn modelId="{48D0F046-19E6-46E9-A345-5A9FD61385A7}" type="presParOf" srcId="{0792EBB9-6008-4954-9F74-F3EEF0E223A0}" destId="{A80E103A-4318-43FD-ACE8-5450142D404D}" srcOrd="19" destOrd="0" presId="urn:microsoft.com/office/officeart/2005/8/layout/hProcess7"/>
    <dgm:cxn modelId="{7B8AFA12-E6AC-47F8-B5E9-AB574CEACBF4}" type="presParOf" srcId="{0792EBB9-6008-4954-9F74-F3EEF0E223A0}" destId="{EF5A57AC-DB09-414C-816F-7F3DFF17BC12}" srcOrd="20" destOrd="0" presId="urn:microsoft.com/office/officeart/2005/8/layout/hProcess7"/>
    <dgm:cxn modelId="{8C7BA5FA-74EB-4CDE-BC80-D977B9A25632}" type="presParOf" srcId="{EF5A57AC-DB09-414C-816F-7F3DFF17BC12}" destId="{B1817079-0555-48B3-A2A0-CD6DF93C3B51}" srcOrd="0" destOrd="0" presId="urn:microsoft.com/office/officeart/2005/8/layout/hProcess7"/>
    <dgm:cxn modelId="{EEEAE071-C635-4B58-87AE-D588B8A9B070}" type="presParOf" srcId="{EF5A57AC-DB09-414C-816F-7F3DFF17BC12}" destId="{2C6666B4-DFAA-4333-9FC7-82BC39116382}" srcOrd="1" destOrd="0" presId="urn:microsoft.com/office/officeart/2005/8/layout/hProcess7"/>
    <dgm:cxn modelId="{09C087C7-308B-4875-B657-3F7CD2E7CD64}" type="presParOf" srcId="{EF5A57AC-DB09-414C-816F-7F3DFF17BC12}" destId="{35FA3AED-C404-4AB4-AE44-48EFA2559AC8}" srcOrd="2" destOrd="0" presId="urn:microsoft.com/office/officeart/2005/8/layout/hProcess7"/>
    <dgm:cxn modelId="{D08A04E5-BDD8-4843-87EB-443FE950E48E}" type="presParOf" srcId="{0792EBB9-6008-4954-9F74-F3EEF0E223A0}" destId="{45C548E3-90A3-42F7-8DDA-87DBDF5B4CE2}" srcOrd="21" destOrd="0" presId="urn:microsoft.com/office/officeart/2005/8/layout/hProcess7"/>
    <dgm:cxn modelId="{EB31F3F9-7979-4206-97FD-DDEEA16F28D2}" type="presParOf" srcId="{0792EBB9-6008-4954-9F74-F3EEF0E223A0}" destId="{D158F470-F5D8-4333-80AC-C84B8CE6BD95}" srcOrd="22" destOrd="0" presId="urn:microsoft.com/office/officeart/2005/8/layout/hProcess7"/>
    <dgm:cxn modelId="{305F6412-63C5-43AC-8E56-275202DE5AE0}" type="presParOf" srcId="{D158F470-F5D8-4333-80AC-C84B8CE6BD95}" destId="{A3484AE9-4743-480E-8172-22CEDA8FEF91}" srcOrd="0" destOrd="0" presId="urn:microsoft.com/office/officeart/2005/8/layout/hProcess7"/>
    <dgm:cxn modelId="{4DA7F0C5-7D75-4B55-90F9-5045A42AA1FB}" type="presParOf" srcId="{D158F470-F5D8-4333-80AC-C84B8CE6BD95}" destId="{294F0A72-6325-43EF-86FD-467DB2631520}" srcOrd="1" destOrd="0" presId="urn:microsoft.com/office/officeart/2005/8/layout/hProcess7"/>
    <dgm:cxn modelId="{6F8DDB56-8ECB-4B15-BD50-2813DE2E3163}" type="presParOf" srcId="{D158F470-F5D8-4333-80AC-C84B8CE6BD95}" destId="{4DE9555E-8E66-47B4-8A71-BF5B998C5748}" srcOrd="2" destOrd="0" presId="urn:microsoft.com/office/officeart/2005/8/layout/hProcess7"/>
    <dgm:cxn modelId="{AEE805A0-600D-4A64-8AEB-FB9693EDDE73}" type="presParOf" srcId="{0792EBB9-6008-4954-9F74-F3EEF0E223A0}" destId="{CAC17143-0E3B-4BEA-85A8-5E0CDDBE51E9}" srcOrd="23" destOrd="0" presId="urn:microsoft.com/office/officeart/2005/8/layout/hProcess7"/>
    <dgm:cxn modelId="{4F076B9B-9C5C-401B-9150-E8E24E635373}" type="presParOf" srcId="{0792EBB9-6008-4954-9F74-F3EEF0E223A0}" destId="{E3678BFE-DE0B-4823-8841-2F6D0AB75EC7}" srcOrd="24" destOrd="0" presId="urn:microsoft.com/office/officeart/2005/8/layout/hProcess7"/>
    <dgm:cxn modelId="{06BB3A69-1C12-4CE0-847E-358C592D5CB6}" type="presParOf" srcId="{E3678BFE-DE0B-4823-8841-2F6D0AB75EC7}" destId="{7D2FC5E8-A2B3-4568-A50E-45690E3E2C09}" srcOrd="0" destOrd="0" presId="urn:microsoft.com/office/officeart/2005/8/layout/hProcess7"/>
    <dgm:cxn modelId="{DAFC2759-5D67-4AEC-919E-E9A26D09BCA4}" type="presParOf" srcId="{E3678BFE-DE0B-4823-8841-2F6D0AB75EC7}" destId="{253FC1D0-A1D2-4DA7-83C9-C1BD2866C797}" srcOrd="1" destOrd="0" presId="urn:microsoft.com/office/officeart/2005/8/layout/hProcess7"/>
    <dgm:cxn modelId="{ECB5D05C-43A6-48BA-847B-FE2E17DEFF53}" type="presParOf" srcId="{E3678BFE-DE0B-4823-8841-2F6D0AB75EC7}" destId="{B4926DED-BF58-431E-880D-DD085DE303E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49BF00-3A6D-4DCB-95CB-D7A9896BE18C}"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9587B339-4C56-44A8-AFB0-65F4EBB7BA16}">
      <dgm:prSet phldrT="[Text]"/>
      <dgm:spPr/>
      <dgm:t>
        <a:bodyPr/>
        <a:lstStyle/>
        <a:p>
          <a:r>
            <a:rPr lang="en-US" dirty="0">
              <a:solidFill>
                <a:schemeClr val="tx2"/>
              </a:solidFill>
            </a:rPr>
            <a:t>Goals</a:t>
          </a:r>
        </a:p>
      </dgm:t>
    </dgm:pt>
    <dgm:pt modelId="{B7CA1018-1F57-4793-AD20-D25E0E9B59CE}" type="parTrans" cxnId="{F79CF780-DFCA-410A-A60E-2CE3C7C0450D}">
      <dgm:prSet/>
      <dgm:spPr/>
      <dgm:t>
        <a:bodyPr/>
        <a:lstStyle/>
        <a:p>
          <a:endParaRPr lang="en-US">
            <a:solidFill>
              <a:schemeClr val="tx2"/>
            </a:solidFill>
          </a:endParaRPr>
        </a:p>
      </dgm:t>
    </dgm:pt>
    <dgm:pt modelId="{2200A6FC-1754-405B-B75F-D89132C9C7E9}" type="sibTrans" cxnId="{F79CF780-DFCA-410A-A60E-2CE3C7C0450D}">
      <dgm:prSet/>
      <dgm:spPr/>
      <dgm:t>
        <a:bodyPr/>
        <a:lstStyle/>
        <a:p>
          <a:endParaRPr lang="en-US">
            <a:solidFill>
              <a:schemeClr val="tx2"/>
            </a:solidFill>
          </a:endParaRPr>
        </a:p>
      </dgm:t>
    </dgm:pt>
    <dgm:pt modelId="{F2691220-6AAF-4B39-8ED0-CE1B808D6BD9}">
      <dgm:prSet phldrT="[Text]"/>
      <dgm:spPr/>
      <dgm:t>
        <a:bodyPr/>
        <a:lstStyle/>
        <a:p>
          <a:r>
            <a:rPr lang="en-US" dirty="0">
              <a:solidFill>
                <a:schemeClr val="tx2"/>
              </a:solidFill>
            </a:rPr>
            <a:t>Actions</a:t>
          </a:r>
        </a:p>
      </dgm:t>
    </dgm:pt>
    <dgm:pt modelId="{0480E39E-41B9-4AE4-8EC0-CF155C26492F}" type="parTrans" cxnId="{367DFB26-C774-4C9C-93CF-33860F04BDE3}">
      <dgm:prSet/>
      <dgm:spPr/>
      <dgm:t>
        <a:bodyPr/>
        <a:lstStyle/>
        <a:p>
          <a:endParaRPr lang="en-US">
            <a:solidFill>
              <a:schemeClr val="tx2"/>
            </a:solidFill>
          </a:endParaRPr>
        </a:p>
      </dgm:t>
    </dgm:pt>
    <dgm:pt modelId="{2005A105-9F07-4C51-960E-11A786B7187B}" type="sibTrans" cxnId="{367DFB26-C774-4C9C-93CF-33860F04BDE3}">
      <dgm:prSet/>
      <dgm:spPr/>
      <dgm:t>
        <a:bodyPr/>
        <a:lstStyle/>
        <a:p>
          <a:endParaRPr lang="en-US">
            <a:solidFill>
              <a:schemeClr val="tx2"/>
            </a:solidFill>
          </a:endParaRPr>
        </a:p>
      </dgm:t>
    </dgm:pt>
    <dgm:pt modelId="{E885013C-3F82-4BB9-B2AE-439B28255795}">
      <dgm:prSet phldrT="[Text]"/>
      <dgm:spPr/>
      <dgm:t>
        <a:bodyPr/>
        <a:lstStyle/>
        <a:p>
          <a:r>
            <a:rPr lang="en-US" dirty="0">
              <a:solidFill>
                <a:schemeClr val="tx2"/>
              </a:solidFill>
            </a:rPr>
            <a:t>Action Plan</a:t>
          </a:r>
        </a:p>
      </dgm:t>
    </dgm:pt>
    <dgm:pt modelId="{0DE360A9-6D65-4325-85FB-2D017BE02D4F}" type="parTrans" cxnId="{5F74BD3F-403A-464A-BE75-FD7F68D1FEC9}">
      <dgm:prSet/>
      <dgm:spPr/>
      <dgm:t>
        <a:bodyPr/>
        <a:lstStyle/>
        <a:p>
          <a:endParaRPr lang="en-US">
            <a:solidFill>
              <a:schemeClr val="tx2"/>
            </a:solidFill>
          </a:endParaRPr>
        </a:p>
      </dgm:t>
    </dgm:pt>
    <dgm:pt modelId="{4A823BDC-C42E-453C-BD00-01BCA3047236}" type="sibTrans" cxnId="{5F74BD3F-403A-464A-BE75-FD7F68D1FEC9}">
      <dgm:prSet/>
      <dgm:spPr/>
      <dgm:t>
        <a:bodyPr/>
        <a:lstStyle/>
        <a:p>
          <a:endParaRPr lang="en-US">
            <a:solidFill>
              <a:schemeClr val="tx2"/>
            </a:solidFill>
          </a:endParaRPr>
        </a:p>
      </dgm:t>
    </dgm:pt>
    <dgm:pt modelId="{60BC7984-845E-4A5F-9951-96F28EA90D79}" type="pres">
      <dgm:prSet presAssocID="{7D49BF00-3A6D-4DCB-95CB-D7A9896BE18C}" presName="Name0" presStyleCnt="0">
        <dgm:presLayoutVars>
          <dgm:chMax val="7"/>
          <dgm:chPref val="7"/>
          <dgm:dir/>
          <dgm:animLvl val="lvl"/>
        </dgm:presLayoutVars>
      </dgm:prSet>
      <dgm:spPr/>
    </dgm:pt>
    <dgm:pt modelId="{C96E6337-364B-4ECA-B495-866B3A0C21BE}" type="pres">
      <dgm:prSet presAssocID="{9587B339-4C56-44A8-AFB0-65F4EBB7BA16}" presName="Accent1" presStyleCnt="0"/>
      <dgm:spPr/>
    </dgm:pt>
    <dgm:pt modelId="{037AD007-6C89-438C-ACE1-0AE6AFC9BDE1}" type="pres">
      <dgm:prSet presAssocID="{9587B339-4C56-44A8-AFB0-65F4EBB7BA16}" presName="Accent" presStyleLbl="node1" presStyleIdx="0" presStyleCnt="3"/>
      <dgm:spPr/>
    </dgm:pt>
    <dgm:pt modelId="{49F2ECD9-6A8C-4A93-BDC8-C1E57FC79FE0}" type="pres">
      <dgm:prSet presAssocID="{9587B339-4C56-44A8-AFB0-65F4EBB7BA16}" presName="Parent1" presStyleLbl="revTx" presStyleIdx="0" presStyleCnt="3">
        <dgm:presLayoutVars>
          <dgm:chMax val="1"/>
          <dgm:chPref val="1"/>
          <dgm:bulletEnabled val="1"/>
        </dgm:presLayoutVars>
      </dgm:prSet>
      <dgm:spPr/>
    </dgm:pt>
    <dgm:pt modelId="{ECB27425-5B56-4A97-88F8-49C6D77B6584}" type="pres">
      <dgm:prSet presAssocID="{F2691220-6AAF-4B39-8ED0-CE1B808D6BD9}" presName="Accent2" presStyleCnt="0"/>
      <dgm:spPr/>
    </dgm:pt>
    <dgm:pt modelId="{AC23C774-5801-4F43-B546-FE4A5F4EB9CC}" type="pres">
      <dgm:prSet presAssocID="{F2691220-6AAF-4B39-8ED0-CE1B808D6BD9}" presName="Accent" presStyleLbl="node1" presStyleIdx="1" presStyleCnt="3"/>
      <dgm:spPr/>
    </dgm:pt>
    <dgm:pt modelId="{05643CBB-8A96-44FD-A4EA-08F7A7C45AF2}" type="pres">
      <dgm:prSet presAssocID="{F2691220-6AAF-4B39-8ED0-CE1B808D6BD9}" presName="Parent2" presStyleLbl="revTx" presStyleIdx="1" presStyleCnt="3">
        <dgm:presLayoutVars>
          <dgm:chMax val="1"/>
          <dgm:chPref val="1"/>
          <dgm:bulletEnabled val="1"/>
        </dgm:presLayoutVars>
      </dgm:prSet>
      <dgm:spPr/>
    </dgm:pt>
    <dgm:pt modelId="{46A0E4B5-7E83-4A1F-9291-C6F6FDCFDAFF}" type="pres">
      <dgm:prSet presAssocID="{E885013C-3F82-4BB9-B2AE-439B28255795}" presName="Accent3" presStyleCnt="0"/>
      <dgm:spPr/>
    </dgm:pt>
    <dgm:pt modelId="{40805E54-1C51-4176-9CFA-DBBB979470A1}" type="pres">
      <dgm:prSet presAssocID="{E885013C-3F82-4BB9-B2AE-439B28255795}" presName="Accent" presStyleLbl="node1" presStyleIdx="2" presStyleCnt="3"/>
      <dgm:spPr/>
    </dgm:pt>
    <dgm:pt modelId="{81CB34DF-753F-444E-A154-A75F15DA9B01}" type="pres">
      <dgm:prSet presAssocID="{E885013C-3F82-4BB9-B2AE-439B28255795}" presName="Parent3" presStyleLbl="revTx" presStyleIdx="2" presStyleCnt="3">
        <dgm:presLayoutVars>
          <dgm:chMax val="1"/>
          <dgm:chPref val="1"/>
          <dgm:bulletEnabled val="1"/>
        </dgm:presLayoutVars>
      </dgm:prSet>
      <dgm:spPr/>
    </dgm:pt>
  </dgm:ptLst>
  <dgm:cxnLst>
    <dgm:cxn modelId="{367DFB26-C774-4C9C-93CF-33860F04BDE3}" srcId="{7D49BF00-3A6D-4DCB-95CB-D7A9896BE18C}" destId="{F2691220-6AAF-4B39-8ED0-CE1B808D6BD9}" srcOrd="1" destOrd="0" parTransId="{0480E39E-41B9-4AE4-8EC0-CF155C26492F}" sibTransId="{2005A105-9F07-4C51-960E-11A786B7187B}"/>
    <dgm:cxn modelId="{5F74BD3F-403A-464A-BE75-FD7F68D1FEC9}" srcId="{7D49BF00-3A6D-4DCB-95CB-D7A9896BE18C}" destId="{E885013C-3F82-4BB9-B2AE-439B28255795}" srcOrd="2" destOrd="0" parTransId="{0DE360A9-6D65-4325-85FB-2D017BE02D4F}" sibTransId="{4A823BDC-C42E-453C-BD00-01BCA3047236}"/>
    <dgm:cxn modelId="{1C0E2D7F-9289-42D5-8E84-424AF96F8FB9}" type="presOf" srcId="{7D49BF00-3A6D-4DCB-95CB-D7A9896BE18C}" destId="{60BC7984-845E-4A5F-9951-96F28EA90D79}" srcOrd="0" destOrd="0" presId="urn:microsoft.com/office/officeart/2009/layout/CircleArrowProcess"/>
    <dgm:cxn modelId="{F79CF780-DFCA-410A-A60E-2CE3C7C0450D}" srcId="{7D49BF00-3A6D-4DCB-95CB-D7A9896BE18C}" destId="{9587B339-4C56-44A8-AFB0-65F4EBB7BA16}" srcOrd="0" destOrd="0" parTransId="{B7CA1018-1F57-4793-AD20-D25E0E9B59CE}" sibTransId="{2200A6FC-1754-405B-B75F-D89132C9C7E9}"/>
    <dgm:cxn modelId="{50D54686-DB38-44EF-A9B0-507E10134D7D}" type="presOf" srcId="{F2691220-6AAF-4B39-8ED0-CE1B808D6BD9}" destId="{05643CBB-8A96-44FD-A4EA-08F7A7C45AF2}" srcOrd="0" destOrd="0" presId="urn:microsoft.com/office/officeart/2009/layout/CircleArrowProcess"/>
    <dgm:cxn modelId="{F923178F-ADEC-45E0-BEF0-01E21123CA82}" type="presOf" srcId="{9587B339-4C56-44A8-AFB0-65F4EBB7BA16}" destId="{49F2ECD9-6A8C-4A93-BDC8-C1E57FC79FE0}" srcOrd="0" destOrd="0" presId="urn:microsoft.com/office/officeart/2009/layout/CircleArrowProcess"/>
    <dgm:cxn modelId="{8CD12FBF-DD81-4F12-BADD-F46E8FDACED3}" type="presOf" srcId="{E885013C-3F82-4BB9-B2AE-439B28255795}" destId="{81CB34DF-753F-444E-A154-A75F15DA9B01}" srcOrd="0" destOrd="0" presId="urn:microsoft.com/office/officeart/2009/layout/CircleArrowProcess"/>
    <dgm:cxn modelId="{9245122A-AE6F-4CD1-9AB9-451046B82AA6}" type="presParOf" srcId="{60BC7984-845E-4A5F-9951-96F28EA90D79}" destId="{C96E6337-364B-4ECA-B495-866B3A0C21BE}" srcOrd="0" destOrd="0" presId="urn:microsoft.com/office/officeart/2009/layout/CircleArrowProcess"/>
    <dgm:cxn modelId="{A0706BDC-15E2-4866-94D6-18D389923172}" type="presParOf" srcId="{C96E6337-364B-4ECA-B495-866B3A0C21BE}" destId="{037AD007-6C89-438C-ACE1-0AE6AFC9BDE1}" srcOrd="0" destOrd="0" presId="urn:microsoft.com/office/officeart/2009/layout/CircleArrowProcess"/>
    <dgm:cxn modelId="{1AFBD77B-39A9-42DF-87CE-B6CEFE1B92DA}" type="presParOf" srcId="{60BC7984-845E-4A5F-9951-96F28EA90D79}" destId="{49F2ECD9-6A8C-4A93-BDC8-C1E57FC79FE0}" srcOrd="1" destOrd="0" presId="urn:microsoft.com/office/officeart/2009/layout/CircleArrowProcess"/>
    <dgm:cxn modelId="{14541CCA-CCFC-4664-AF6B-C3ED51E23A09}" type="presParOf" srcId="{60BC7984-845E-4A5F-9951-96F28EA90D79}" destId="{ECB27425-5B56-4A97-88F8-49C6D77B6584}" srcOrd="2" destOrd="0" presId="urn:microsoft.com/office/officeart/2009/layout/CircleArrowProcess"/>
    <dgm:cxn modelId="{270248ED-A6D8-4F41-A589-9CFD86839A3E}" type="presParOf" srcId="{ECB27425-5B56-4A97-88F8-49C6D77B6584}" destId="{AC23C774-5801-4F43-B546-FE4A5F4EB9CC}" srcOrd="0" destOrd="0" presId="urn:microsoft.com/office/officeart/2009/layout/CircleArrowProcess"/>
    <dgm:cxn modelId="{AA6F341E-5FF3-4BF9-B2FC-0CC52C87885C}" type="presParOf" srcId="{60BC7984-845E-4A5F-9951-96F28EA90D79}" destId="{05643CBB-8A96-44FD-A4EA-08F7A7C45AF2}" srcOrd="3" destOrd="0" presId="urn:microsoft.com/office/officeart/2009/layout/CircleArrowProcess"/>
    <dgm:cxn modelId="{5422D089-F553-4319-8C7B-8AB584856084}" type="presParOf" srcId="{60BC7984-845E-4A5F-9951-96F28EA90D79}" destId="{46A0E4B5-7E83-4A1F-9291-C6F6FDCFDAFF}" srcOrd="4" destOrd="0" presId="urn:microsoft.com/office/officeart/2009/layout/CircleArrowProcess"/>
    <dgm:cxn modelId="{D47C96D8-E1F6-4FFE-A12A-8D6EB6EAFD26}" type="presParOf" srcId="{46A0E4B5-7E83-4A1F-9291-C6F6FDCFDAFF}" destId="{40805E54-1C51-4176-9CFA-DBBB979470A1}" srcOrd="0" destOrd="0" presId="urn:microsoft.com/office/officeart/2009/layout/CircleArrowProcess"/>
    <dgm:cxn modelId="{D525FE9A-E841-46D8-BC66-7CDFB0EFE86B}" type="presParOf" srcId="{60BC7984-845E-4A5F-9951-96F28EA90D79}" destId="{81CB34DF-753F-444E-A154-A75F15DA9B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B62A0-DE8C-47EA-86F1-813FF609AE93}">
      <dsp:nvSpPr>
        <dsp:cNvPr id="0" name=""/>
        <dsp:cNvSpPr/>
      </dsp:nvSpPr>
      <dsp:spPr>
        <a:xfrm>
          <a:off x="0" y="405158"/>
          <a:ext cx="1844638" cy="73785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Organize and Review</a:t>
          </a:r>
        </a:p>
      </dsp:txBody>
      <dsp:txXfrm>
        <a:off x="368928" y="405158"/>
        <a:ext cx="1106783" cy="737855"/>
      </dsp:txXfrm>
    </dsp:sp>
    <dsp:sp modelId="{C39BC06B-1F99-4C56-A355-E2C1B4E70B3D}">
      <dsp:nvSpPr>
        <dsp:cNvPr id="0" name=""/>
        <dsp:cNvSpPr/>
      </dsp:nvSpPr>
      <dsp:spPr>
        <a:xfrm>
          <a:off x="1660174" y="405158"/>
          <a:ext cx="1844638" cy="73785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Risk Assessment</a:t>
          </a:r>
        </a:p>
      </dsp:txBody>
      <dsp:txXfrm>
        <a:off x="2029102" y="405158"/>
        <a:ext cx="1106783" cy="737855"/>
      </dsp:txXfrm>
    </dsp:sp>
    <dsp:sp modelId="{415C4BCB-901D-4231-AD26-A1D2E40A24A7}">
      <dsp:nvSpPr>
        <dsp:cNvPr id="0" name=""/>
        <dsp:cNvSpPr/>
      </dsp:nvSpPr>
      <dsp:spPr>
        <a:xfrm>
          <a:off x="3320349" y="405158"/>
          <a:ext cx="1844638" cy="73785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Public and Stakeholder Involvement</a:t>
          </a:r>
        </a:p>
      </dsp:txBody>
      <dsp:txXfrm>
        <a:off x="3689277" y="405158"/>
        <a:ext cx="1106783" cy="737855"/>
      </dsp:txXfrm>
    </dsp:sp>
    <dsp:sp modelId="{50A0770A-0DA0-4645-B7DA-A07602FA1FDD}">
      <dsp:nvSpPr>
        <dsp:cNvPr id="0" name=""/>
        <dsp:cNvSpPr/>
      </dsp:nvSpPr>
      <dsp:spPr>
        <a:xfrm>
          <a:off x="4980523" y="405158"/>
          <a:ext cx="1844638" cy="73785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Capability &amp; Mitigation Strategy</a:t>
          </a:r>
        </a:p>
      </dsp:txBody>
      <dsp:txXfrm>
        <a:off x="5349451" y="405158"/>
        <a:ext cx="1106783" cy="737855"/>
      </dsp:txXfrm>
    </dsp:sp>
    <dsp:sp modelId="{2533F80E-2F2F-470A-9BAC-8B7DFFA1B1AA}">
      <dsp:nvSpPr>
        <dsp:cNvPr id="0" name=""/>
        <dsp:cNvSpPr/>
      </dsp:nvSpPr>
      <dsp:spPr>
        <a:xfrm>
          <a:off x="6640698" y="405158"/>
          <a:ext cx="1844638" cy="73785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Assemble the Plan</a:t>
          </a:r>
        </a:p>
      </dsp:txBody>
      <dsp:txXfrm>
        <a:off x="7009626" y="405158"/>
        <a:ext cx="1106783" cy="737855"/>
      </dsp:txXfrm>
    </dsp:sp>
    <dsp:sp modelId="{A90CD64C-0838-4A66-8A8F-5E4CD893D136}">
      <dsp:nvSpPr>
        <dsp:cNvPr id="0" name=""/>
        <dsp:cNvSpPr/>
      </dsp:nvSpPr>
      <dsp:spPr>
        <a:xfrm>
          <a:off x="8300872" y="405158"/>
          <a:ext cx="1844638" cy="73785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t>Plan Maintenance</a:t>
          </a:r>
        </a:p>
      </dsp:txBody>
      <dsp:txXfrm>
        <a:off x="8669800" y="405158"/>
        <a:ext cx="1106783" cy="737855"/>
      </dsp:txXfrm>
    </dsp:sp>
    <dsp:sp modelId="{950C4A96-CACE-4286-972B-80DF1DB1F725}">
      <dsp:nvSpPr>
        <dsp:cNvPr id="0" name=""/>
        <dsp:cNvSpPr/>
      </dsp:nvSpPr>
      <dsp:spPr>
        <a:xfrm>
          <a:off x="9961047" y="405158"/>
          <a:ext cx="1844638" cy="73785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t>Plan Review and Adoption</a:t>
          </a:r>
        </a:p>
      </dsp:txBody>
      <dsp:txXfrm>
        <a:off x="10329975" y="405158"/>
        <a:ext cx="1106783" cy="737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366A0-601D-425C-81BA-4EA3D04F0C6E}">
      <dsp:nvSpPr>
        <dsp:cNvPr id="0" name=""/>
        <dsp:cNvSpPr/>
      </dsp:nvSpPr>
      <dsp:spPr>
        <a:xfrm>
          <a:off x="2846312" y="1118"/>
          <a:ext cx="1584838" cy="158483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Prepare / Prevent</a:t>
          </a:r>
        </a:p>
      </dsp:txBody>
      <dsp:txXfrm>
        <a:off x="3078406" y="233212"/>
        <a:ext cx="1120650" cy="1120650"/>
      </dsp:txXfrm>
    </dsp:sp>
    <dsp:sp modelId="{D56EB70E-3701-4F49-A69C-0A201891D131}">
      <dsp:nvSpPr>
        <dsp:cNvPr id="0" name=""/>
        <dsp:cNvSpPr/>
      </dsp:nvSpPr>
      <dsp:spPr>
        <a:xfrm rot="2700000">
          <a:off x="4261008" y="1358993"/>
          <a:ext cx="421240" cy="53488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279515" y="1421290"/>
        <a:ext cx="294868" cy="320930"/>
      </dsp:txXfrm>
    </dsp:sp>
    <dsp:sp modelId="{E7A442DD-4A66-4A80-85E8-2E5EB58EC58A}">
      <dsp:nvSpPr>
        <dsp:cNvPr id="0" name=""/>
        <dsp:cNvSpPr/>
      </dsp:nvSpPr>
      <dsp:spPr>
        <a:xfrm>
          <a:off x="4528966" y="1683772"/>
          <a:ext cx="1584838" cy="1584838"/>
        </a:xfrm>
        <a:prstGeom prst="ellipse">
          <a:avLst/>
        </a:prstGeom>
        <a:solidFill>
          <a:schemeClr val="accent5">
            <a:hueOff val="-6469475"/>
            <a:satOff val="4761"/>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Response</a:t>
          </a:r>
        </a:p>
      </dsp:txBody>
      <dsp:txXfrm>
        <a:off x="4761060" y="1915866"/>
        <a:ext cx="1120650" cy="1120650"/>
      </dsp:txXfrm>
    </dsp:sp>
    <dsp:sp modelId="{080BDA21-4672-48D4-A88A-A2C31B8FFD96}">
      <dsp:nvSpPr>
        <dsp:cNvPr id="0" name=""/>
        <dsp:cNvSpPr/>
      </dsp:nvSpPr>
      <dsp:spPr>
        <a:xfrm rot="8100000">
          <a:off x="4277868" y="3041646"/>
          <a:ext cx="421240" cy="534882"/>
        </a:xfrm>
        <a:prstGeom prst="rightArrow">
          <a:avLst>
            <a:gd name="adj1" fmla="val 60000"/>
            <a:gd name="adj2" fmla="val 50000"/>
          </a:avLst>
        </a:prstGeom>
        <a:solidFill>
          <a:schemeClr val="accent5">
            <a:hueOff val="-6469475"/>
            <a:satOff val="4761"/>
            <a:lumOff val="-15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4385733" y="3103943"/>
        <a:ext cx="294868" cy="320930"/>
      </dsp:txXfrm>
    </dsp:sp>
    <dsp:sp modelId="{8113F92A-E998-448E-B7A8-EF3870E0EDD1}">
      <dsp:nvSpPr>
        <dsp:cNvPr id="0" name=""/>
        <dsp:cNvSpPr/>
      </dsp:nvSpPr>
      <dsp:spPr>
        <a:xfrm>
          <a:off x="2846312" y="3366426"/>
          <a:ext cx="1584838" cy="1584838"/>
        </a:xfrm>
        <a:prstGeom prst="ellipse">
          <a:avLst/>
        </a:prstGeom>
        <a:solidFill>
          <a:schemeClr val="accent5">
            <a:hueOff val="-12938949"/>
            <a:satOff val="9522"/>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Recovery</a:t>
          </a:r>
        </a:p>
      </dsp:txBody>
      <dsp:txXfrm>
        <a:off x="3078406" y="3598520"/>
        <a:ext cx="1120650" cy="1120650"/>
      </dsp:txXfrm>
    </dsp:sp>
    <dsp:sp modelId="{C59E01CE-C34A-4AC7-8664-D0C26ABE5296}">
      <dsp:nvSpPr>
        <dsp:cNvPr id="0" name=""/>
        <dsp:cNvSpPr/>
      </dsp:nvSpPr>
      <dsp:spPr>
        <a:xfrm rot="13500000">
          <a:off x="2595214" y="3058507"/>
          <a:ext cx="421240" cy="534882"/>
        </a:xfrm>
        <a:prstGeom prst="rightArrow">
          <a:avLst>
            <a:gd name="adj1" fmla="val 60000"/>
            <a:gd name="adj2" fmla="val 50000"/>
          </a:avLst>
        </a:prstGeom>
        <a:solidFill>
          <a:schemeClr val="accent5">
            <a:hueOff val="-12938949"/>
            <a:satOff val="952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2703079" y="3210162"/>
        <a:ext cx="294868" cy="320930"/>
      </dsp:txXfrm>
    </dsp:sp>
    <dsp:sp modelId="{3ED8CFBA-7F0E-400F-BA09-1BE43C6BD64E}">
      <dsp:nvSpPr>
        <dsp:cNvPr id="0" name=""/>
        <dsp:cNvSpPr/>
      </dsp:nvSpPr>
      <dsp:spPr>
        <a:xfrm>
          <a:off x="1163658" y="1683772"/>
          <a:ext cx="1584838" cy="1584838"/>
        </a:xfrm>
        <a:prstGeom prst="ellipse">
          <a:avLst/>
        </a:prstGeom>
        <a:solidFill>
          <a:schemeClr val="accent5">
            <a:hueOff val="-19408423"/>
            <a:satOff val="14283"/>
            <a:lumOff val="-47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Mitigation</a:t>
          </a:r>
        </a:p>
      </dsp:txBody>
      <dsp:txXfrm>
        <a:off x="1395752" y="1915866"/>
        <a:ext cx="1120650" cy="1120650"/>
      </dsp:txXfrm>
    </dsp:sp>
    <dsp:sp modelId="{91C21C9B-3E23-4F3A-928C-7E87C8B16BAD}">
      <dsp:nvSpPr>
        <dsp:cNvPr id="0" name=""/>
        <dsp:cNvSpPr/>
      </dsp:nvSpPr>
      <dsp:spPr>
        <a:xfrm rot="18900000">
          <a:off x="2578354" y="1375853"/>
          <a:ext cx="421240" cy="534882"/>
        </a:xfrm>
        <a:prstGeom prst="rightArrow">
          <a:avLst>
            <a:gd name="adj1" fmla="val 60000"/>
            <a:gd name="adj2" fmla="val 50000"/>
          </a:avLst>
        </a:prstGeom>
        <a:solidFill>
          <a:schemeClr val="accent5">
            <a:hueOff val="-19408423"/>
            <a:satOff val="14283"/>
            <a:lumOff val="-47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596861" y="1527508"/>
        <a:ext cx="294868" cy="320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061A-4059-4CCC-89BB-5223AB6987E9}">
      <dsp:nvSpPr>
        <dsp:cNvPr id="0" name=""/>
        <dsp:cNvSpPr/>
      </dsp:nvSpPr>
      <dsp:spPr>
        <a:xfrm>
          <a:off x="1031" y="168805"/>
          <a:ext cx="1627633" cy="1953160"/>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1</a:t>
          </a:r>
        </a:p>
      </dsp:txBody>
      <dsp:txXfrm rot="16200000">
        <a:off x="-637000" y="806837"/>
        <a:ext cx="1601591" cy="325526"/>
      </dsp:txXfrm>
    </dsp:sp>
    <dsp:sp modelId="{5E2DD83B-6B46-4AE1-8778-58FE4B0ED978}">
      <dsp:nvSpPr>
        <dsp:cNvPr id="0" name=""/>
        <dsp:cNvSpPr/>
      </dsp:nvSpPr>
      <dsp:spPr>
        <a:xfrm>
          <a:off x="326558"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Organize the Resources</a:t>
          </a:r>
        </a:p>
      </dsp:txBody>
      <dsp:txXfrm>
        <a:off x="326558" y="168805"/>
        <a:ext cx="1212587" cy="1953160"/>
      </dsp:txXfrm>
    </dsp:sp>
    <dsp:sp modelId="{4B47BFAF-39B3-4E93-8658-0A50D4C933AA}">
      <dsp:nvSpPr>
        <dsp:cNvPr id="0" name=""/>
        <dsp:cNvSpPr/>
      </dsp:nvSpPr>
      <dsp:spPr>
        <a:xfrm>
          <a:off x="1685632" y="168805"/>
          <a:ext cx="1627633" cy="1953160"/>
        </a:xfrm>
        <a:prstGeom prst="roundRect">
          <a:avLst>
            <a:gd name="adj" fmla="val 5000"/>
          </a:avLst>
        </a:prstGeom>
        <a:solidFill>
          <a:srgbClr val="B80D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2</a:t>
          </a:r>
        </a:p>
      </dsp:txBody>
      <dsp:txXfrm rot="16200000">
        <a:off x="1047600" y="806837"/>
        <a:ext cx="1601591" cy="325526"/>
      </dsp:txXfrm>
    </dsp:sp>
    <dsp:sp modelId="{85BB5EA2-93E3-4663-9CCA-ECFF29946AC8}">
      <dsp:nvSpPr>
        <dsp:cNvPr id="0" name=""/>
        <dsp:cNvSpPr/>
      </dsp:nvSpPr>
      <dsp:spPr>
        <a:xfrm rot="5400000">
          <a:off x="1550305" y="1720489"/>
          <a:ext cx="286929" cy="244145"/>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5D2EC4-51BF-4590-B337-AB6612B8B929}">
      <dsp:nvSpPr>
        <dsp:cNvPr id="0" name=""/>
        <dsp:cNvSpPr/>
      </dsp:nvSpPr>
      <dsp:spPr>
        <a:xfrm>
          <a:off x="2011159"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Risk Assessment</a:t>
          </a:r>
        </a:p>
      </dsp:txBody>
      <dsp:txXfrm>
        <a:off x="2011159" y="168805"/>
        <a:ext cx="1212587" cy="1953160"/>
      </dsp:txXfrm>
    </dsp:sp>
    <dsp:sp modelId="{C16DF387-91AD-44B2-A0A7-79098F55F01C}">
      <dsp:nvSpPr>
        <dsp:cNvPr id="0" name=""/>
        <dsp:cNvSpPr/>
      </dsp:nvSpPr>
      <dsp:spPr>
        <a:xfrm>
          <a:off x="3370233" y="168805"/>
          <a:ext cx="1627633" cy="1953160"/>
        </a:xfrm>
        <a:prstGeom prst="roundRect">
          <a:avLst>
            <a:gd name="adj" fmla="val 5000"/>
          </a:avLst>
        </a:prstGeom>
        <a:solidFill>
          <a:srgbClr val="0A0D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3</a:t>
          </a:r>
        </a:p>
      </dsp:txBody>
      <dsp:txXfrm rot="16200000">
        <a:off x="2732201" y="806837"/>
        <a:ext cx="1601591" cy="325526"/>
      </dsp:txXfrm>
    </dsp:sp>
    <dsp:sp modelId="{02D5D53B-E6D5-4242-A9AD-48BE0020F346}">
      <dsp:nvSpPr>
        <dsp:cNvPr id="0" name=""/>
        <dsp:cNvSpPr/>
      </dsp:nvSpPr>
      <dsp:spPr>
        <a:xfrm rot="5400000">
          <a:off x="3234907" y="1720489"/>
          <a:ext cx="286929" cy="244145"/>
        </a:xfrm>
        <a:prstGeom prst="flowChartExtract">
          <a:avLst/>
        </a:prstGeom>
        <a:solidFill>
          <a:schemeClr val="lt1">
            <a:hueOff val="0"/>
            <a:satOff val="0"/>
            <a:lumOff val="0"/>
            <a:alphaOff val="0"/>
          </a:schemeClr>
        </a:solidFill>
        <a:ln w="25400" cap="flat" cmpd="sng" algn="ctr">
          <a:solidFill>
            <a:schemeClr val="accent5">
              <a:hueOff val="-3881685"/>
              <a:satOff val="2857"/>
              <a:lumOff val="-941"/>
              <a:alphaOff val="0"/>
            </a:schemeClr>
          </a:solidFill>
          <a:prstDash val="solid"/>
        </a:ln>
        <a:effectLst/>
      </dsp:spPr>
      <dsp:style>
        <a:lnRef idx="2">
          <a:scrgbClr r="0" g="0" b="0"/>
        </a:lnRef>
        <a:fillRef idx="1">
          <a:scrgbClr r="0" g="0" b="0"/>
        </a:fillRef>
        <a:effectRef idx="0">
          <a:scrgbClr r="0" g="0" b="0"/>
        </a:effectRef>
        <a:fontRef idx="minor"/>
      </dsp:style>
    </dsp:sp>
    <dsp:sp modelId="{1B995BC8-0B9F-4C19-BB60-E6EF39DFC13E}">
      <dsp:nvSpPr>
        <dsp:cNvPr id="0" name=""/>
        <dsp:cNvSpPr/>
      </dsp:nvSpPr>
      <dsp:spPr>
        <a:xfrm>
          <a:off x="3695760"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Public and Stakeholder Outreach</a:t>
          </a:r>
        </a:p>
      </dsp:txBody>
      <dsp:txXfrm>
        <a:off x="3695760" y="168805"/>
        <a:ext cx="1212587" cy="1953160"/>
      </dsp:txXfrm>
    </dsp:sp>
    <dsp:sp modelId="{1D9284B2-9BCF-491C-80CF-76C25E8A821D}">
      <dsp:nvSpPr>
        <dsp:cNvPr id="0" name=""/>
        <dsp:cNvSpPr/>
      </dsp:nvSpPr>
      <dsp:spPr>
        <a:xfrm>
          <a:off x="5054835" y="168805"/>
          <a:ext cx="1627633" cy="1953160"/>
        </a:xfrm>
        <a:prstGeom prst="roundRect">
          <a:avLst>
            <a:gd name="adj" fmla="val 5000"/>
          </a:avLst>
        </a:prstGeom>
        <a:solidFill>
          <a:srgbClr val="08B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4</a:t>
          </a:r>
        </a:p>
      </dsp:txBody>
      <dsp:txXfrm rot="16200000">
        <a:off x="4416802" y="806837"/>
        <a:ext cx="1601591" cy="325526"/>
      </dsp:txXfrm>
    </dsp:sp>
    <dsp:sp modelId="{C28419BB-51B3-48C8-9202-AD8CA3EFBC2C}">
      <dsp:nvSpPr>
        <dsp:cNvPr id="0" name=""/>
        <dsp:cNvSpPr/>
      </dsp:nvSpPr>
      <dsp:spPr>
        <a:xfrm rot="5400000">
          <a:off x="4919508" y="1720489"/>
          <a:ext cx="286929" cy="244145"/>
        </a:xfrm>
        <a:prstGeom prst="flowChartExtract">
          <a:avLst/>
        </a:prstGeom>
        <a:solidFill>
          <a:schemeClr val="lt1">
            <a:hueOff val="0"/>
            <a:satOff val="0"/>
            <a:lumOff val="0"/>
            <a:alphaOff val="0"/>
          </a:schemeClr>
        </a:solidFill>
        <a:ln w="25400" cap="flat" cmpd="sng" algn="ctr">
          <a:solidFill>
            <a:schemeClr val="accent5">
              <a:hueOff val="-7763370"/>
              <a:satOff val="5713"/>
              <a:lumOff val="-1882"/>
              <a:alphaOff val="0"/>
            </a:schemeClr>
          </a:solidFill>
          <a:prstDash val="solid"/>
        </a:ln>
        <a:effectLst/>
      </dsp:spPr>
      <dsp:style>
        <a:lnRef idx="2">
          <a:scrgbClr r="0" g="0" b="0"/>
        </a:lnRef>
        <a:fillRef idx="1">
          <a:scrgbClr r="0" g="0" b="0"/>
        </a:fillRef>
        <a:effectRef idx="0">
          <a:scrgbClr r="0" g="0" b="0"/>
        </a:effectRef>
        <a:fontRef idx="minor"/>
      </dsp:style>
    </dsp:sp>
    <dsp:sp modelId="{514CBC3A-8523-471B-8E80-330299DEE2BE}">
      <dsp:nvSpPr>
        <dsp:cNvPr id="0" name=""/>
        <dsp:cNvSpPr/>
      </dsp:nvSpPr>
      <dsp:spPr>
        <a:xfrm>
          <a:off x="5380361"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Capability and Mitigation Strategy</a:t>
          </a:r>
        </a:p>
      </dsp:txBody>
      <dsp:txXfrm>
        <a:off x="5380361" y="168805"/>
        <a:ext cx="1212587" cy="1953160"/>
      </dsp:txXfrm>
    </dsp:sp>
    <dsp:sp modelId="{241C928E-897A-4DE9-B14D-3C8E989A54BA}">
      <dsp:nvSpPr>
        <dsp:cNvPr id="0" name=""/>
        <dsp:cNvSpPr/>
      </dsp:nvSpPr>
      <dsp:spPr>
        <a:xfrm>
          <a:off x="6739436" y="168805"/>
          <a:ext cx="1627633" cy="1953160"/>
        </a:xfrm>
        <a:prstGeom prst="roundRect">
          <a:avLst>
            <a:gd name="adj" fmla="val 5000"/>
          </a:avLst>
        </a:prstGeom>
        <a:solidFill>
          <a:srgbClr val="05CB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5</a:t>
          </a:r>
        </a:p>
      </dsp:txBody>
      <dsp:txXfrm rot="16200000">
        <a:off x="6101403" y="806837"/>
        <a:ext cx="1601591" cy="325526"/>
      </dsp:txXfrm>
    </dsp:sp>
    <dsp:sp modelId="{8837A213-CFE3-4322-BD24-697AE212AB19}">
      <dsp:nvSpPr>
        <dsp:cNvPr id="0" name=""/>
        <dsp:cNvSpPr/>
      </dsp:nvSpPr>
      <dsp:spPr>
        <a:xfrm rot="5400000">
          <a:off x="6604109" y="1720489"/>
          <a:ext cx="286929" cy="244145"/>
        </a:xfrm>
        <a:prstGeom prst="flowChartExtract">
          <a:avLst/>
        </a:prstGeom>
        <a:solidFill>
          <a:schemeClr val="lt1">
            <a:hueOff val="0"/>
            <a:satOff val="0"/>
            <a:lumOff val="0"/>
            <a:alphaOff val="0"/>
          </a:schemeClr>
        </a:solidFill>
        <a:ln w="25400" cap="flat" cmpd="sng" algn="ctr">
          <a:solidFill>
            <a:schemeClr val="accent5">
              <a:hueOff val="-11645055"/>
              <a:satOff val="8570"/>
              <a:lumOff val="-2823"/>
              <a:alphaOff val="0"/>
            </a:schemeClr>
          </a:solidFill>
          <a:prstDash val="solid"/>
        </a:ln>
        <a:effectLst/>
      </dsp:spPr>
      <dsp:style>
        <a:lnRef idx="2">
          <a:scrgbClr r="0" g="0" b="0"/>
        </a:lnRef>
        <a:fillRef idx="1">
          <a:scrgbClr r="0" g="0" b="0"/>
        </a:fillRef>
        <a:effectRef idx="0">
          <a:scrgbClr r="0" g="0" b="0"/>
        </a:effectRef>
        <a:fontRef idx="minor"/>
      </dsp:style>
    </dsp:sp>
    <dsp:sp modelId="{A53354B9-56C6-4AE8-90CB-F3714ADC97B4}">
      <dsp:nvSpPr>
        <dsp:cNvPr id="0" name=""/>
        <dsp:cNvSpPr/>
      </dsp:nvSpPr>
      <dsp:spPr>
        <a:xfrm>
          <a:off x="7064962"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Assemble the Plan</a:t>
          </a:r>
        </a:p>
      </dsp:txBody>
      <dsp:txXfrm>
        <a:off x="7064962" y="168805"/>
        <a:ext cx="1212587" cy="1953160"/>
      </dsp:txXfrm>
    </dsp:sp>
    <dsp:sp modelId="{B1817079-0555-48B3-A2A0-CD6DF93C3B51}">
      <dsp:nvSpPr>
        <dsp:cNvPr id="0" name=""/>
        <dsp:cNvSpPr/>
      </dsp:nvSpPr>
      <dsp:spPr>
        <a:xfrm>
          <a:off x="8424037" y="168805"/>
          <a:ext cx="1627633" cy="1953160"/>
        </a:xfrm>
        <a:prstGeom prst="roundRect">
          <a:avLst>
            <a:gd name="adj" fmla="val 5000"/>
          </a:avLst>
        </a:prstGeom>
        <a:solidFill>
          <a:srgbClr val="90CA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6</a:t>
          </a:r>
        </a:p>
      </dsp:txBody>
      <dsp:txXfrm rot="16200000">
        <a:off x="7786004" y="806837"/>
        <a:ext cx="1601591" cy="325526"/>
      </dsp:txXfrm>
    </dsp:sp>
    <dsp:sp modelId="{C978AF81-ACFC-48FB-8BCE-74C71D86F1A0}">
      <dsp:nvSpPr>
        <dsp:cNvPr id="0" name=""/>
        <dsp:cNvSpPr/>
      </dsp:nvSpPr>
      <dsp:spPr>
        <a:xfrm rot="5400000">
          <a:off x="8288710" y="1720489"/>
          <a:ext cx="286929" cy="244145"/>
        </a:xfrm>
        <a:prstGeom prst="flowChartExtract">
          <a:avLst/>
        </a:prstGeom>
        <a:solidFill>
          <a:schemeClr val="lt1">
            <a:hueOff val="0"/>
            <a:satOff val="0"/>
            <a:lumOff val="0"/>
            <a:alphaOff val="0"/>
          </a:schemeClr>
        </a:solidFill>
        <a:ln w="25400" cap="flat" cmpd="sng" algn="ctr">
          <a:solidFill>
            <a:schemeClr val="accent5">
              <a:hueOff val="-15526740"/>
              <a:satOff val="11426"/>
              <a:lumOff val="-3764"/>
              <a:alphaOff val="0"/>
            </a:schemeClr>
          </a:solidFill>
          <a:prstDash val="solid"/>
        </a:ln>
        <a:effectLst/>
      </dsp:spPr>
      <dsp:style>
        <a:lnRef idx="2">
          <a:scrgbClr r="0" g="0" b="0"/>
        </a:lnRef>
        <a:fillRef idx="1">
          <a:scrgbClr r="0" g="0" b="0"/>
        </a:fillRef>
        <a:effectRef idx="0">
          <a:scrgbClr r="0" g="0" b="0"/>
        </a:effectRef>
        <a:fontRef idx="minor"/>
      </dsp:style>
    </dsp:sp>
    <dsp:sp modelId="{35FA3AED-C404-4AB4-AE44-48EFA2559AC8}">
      <dsp:nvSpPr>
        <dsp:cNvPr id="0" name=""/>
        <dsp:cNvSpPr/>
      </dsp:nvSpPr>
      <dsp:spPr>
        <a:xfrm>
          <a:off x="8749564"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Plan Maintenance</a:t>
          </a:r>
        </a:p>
      </dsp:txBody>
      <dsp:txXfrm>
        <a:off x="8749564" y="168805"/>
        <a:ext cx="1212587" cy="1953160"/>
      </dsp:txXfrm>
    </dsp:sp>
    <dsp:sp modelId="{7D2FC5E8-A2B3-4568-A50E-45690E3E2C09}">
      <dsp:nvSpPr>
        <dsp:cNvPr id="0" name=""/>
        <dsp:cNvSpPr/>
      </dsp:nvSpPr>
      <dsp:spPr>
        <a:xfrm>
          <a:off x="10108638" y="168805"/>
          <a:ext cx="1627633" cy="1953160"/>
        </a:xfrm>
        <a:prstGeom prst="roundRect">
          <a:avLst>
            <a:gd name="adj" fmla="val 5000"/>
          </a:avLst>
        </a:prstGeom>
        <a:solidFill>
          <a:srgbClr val="C84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US" sz="1800" kern="1200" dirty="0"/>
            <a:t>Phase 7</a:t>
          </a:r>
        </a:p>
      </dsp:txBody>
      <dsp:txXfrm rot="16200000">
        <a:off x="9470605" y="806837"/>
        <a:ext cx="1601591" cy="325526"/>
      </dsp:txXfrm>
    </dsp:sp>
    <dsp:sp modelId="{294F0A72-6325-43EF-86FD-467DB2631520}">
      <dsp:nvSpPr>
        <dsp:cNvPr id="0" name=""/>
        <dsp:cNvSpPr/>
      </dsp:nvSpPr>
      <dsp:spPr>
        <a:xfrm rot="5400000">
          <a:off x="9973311" y="1720489"/>
          <a:ext cx="286929" cy="244145"/>
        </a:xfrm>
        <a:prstGeom prst="flowChartExtract">
          <a:avLst/>
        </a:prstGeom>
        <a:solidFill>
          <a:schemeClr val="lt1">
            <a:hueOff val="0"/>
            <a:satOff val="0"/>
            <a:lumOff val="0"/>
            <a:alphaOff val="0"/>
          </a:schemeClr>
        </a:solidFill>
        <a:ln w="25400" cap="flat" cmpd="sng" algn="ctr">
          <a:solidFill>
            <a:schemeClr val="accent5">
              <a:hueOff val="-19408423"/>
              <a:satOff val="14283"/>
              <a:lumOff val="-4705"/>
              <a:alphaOff val="0"/>
            </a:schemeClr>
          </a:solidFill>
          <a:prstDash val="solid"/>
        </a:ln>
        <a:effectLst/>
      </dsp:spPr>
      <dsp:style>
        <a:lnRef idx="2">
          <a:scrgbClr r="0" g="0" b="0"/>
        </a:lnRef>
        <a:fillRef idx="1">
          <a:scrgbClr r="0" g="0" b="0"/>
        </a:fillRef>
        <a:effectRef idx="0">
          <a:scrgbClr r="0" g="0" b="0"/>
        </a:effectRef>
        <a:fontRef idx="minor"/>
      </dsp:style>
    </dsp:sp>
    <dsp:sp modelId="{B4926DED-BF58-431E-880D-DD085DE303E3}">
      <dsp:nvSpPr>
        <dsp:cNvPr id="0" name=""/>
        <dsp:cNvSpPr/>
      </dsp:nvSpPr>
      <dsp:spPr>
        <a:xfrm>
          <a:off x="10434165" y="168805"/>
          <a:ext cx="1212587" cy="1953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US" sz="1800" kern="1200" dirty="0"/>
            <a:t>Plan Review and Adoption</a:t>
          </a:r>
        </a:p>
      </dsp:txBody>
      <dsp:txXfrm>
        <a:off x="10434165" y="168805"/>
        <a:ext cx="1212587" cy="1953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AD007-6C89-438C-ACE1-0AE6AFC9BDE1}">
      <dsp:nvSpPr>
        <dsp:cNvPr id="0" name=""/>
        <dsp:cNvSpPr/>
      </dsp:nvSpPr>
      <dsp:spPr>
        <a:xfrm>
          <a:off x="1974451" y="0"/>
          <a:ext cx="2608149" cy="260854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2ECD9-6A8C-4A93-BDC8-C1E57FC79FE0}">
      <dsp:nvSpPr>
        <dsp:cNvPr id="0" name=""/>
        <dsp:cNvSpPr/>
      </dsp:nvSpPr>
      <dsp:spPr>
        <a:xfrm>
          <a:off x="2550938" y="941764"/>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Goals</a:t>
          </a:r>
        </a:p>
      </dsp:txBody>
      <dsp:txXfrm>
        <a:off x="2550938" y="941764"/>
        <a:ext cx="1449298" cy="724475"/>
      </dsp:txXfrm>
    </dsp:sp>
    <dsp:sp modelId="{AC23C774-5801-4F43-B546-FE4A5F4EB9CC}">
      <dsp:nvSpPr>
        <dsp:cNvPr id="0" name=""/>
        <dsp:cNvSpPr/>
      </dsp:nvSpPr>
      <dsp:spPr>
        <a:xfrm>
          <a:off x="1250047" y="1498803"/>
          <a:ext cx="2608149" cy="260854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643CBB-8A96-44FD-A4EA-08F7A7C45AF2}">
      <dsp:nvSpPr>
        <dsp:cNvPr id="0" name=""/>
        <dsp:cNvSpPr/>
      </dsp:nvSpPr>
      <dsp:spPr>
        <a:xfrm>
          <a:off x="1829472" y="2449237"/>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Actions</a:t>
          </a:r>
        </a:p>
      </dsp:txBody>
      <dsp:txXfrm>
        <a:off x="1829472" y="2449237"/>
        <a:ext cx="1449298" cy="724475"/>
      </dsp:txXfrm>
    </dsp:sp>
    <dsp:sp modelId="{40805E54-1C51-4176-9CFA-DBBB979470A1}">
      <dsp:nvSpPr>
        <dsp:cNvPr id="0" name=""/>
        <dsp:cNvSpPr/>
      </dsp:nvSpPr>
      <dsp:spPr>
        <a:xfrm>
          <a:off x="2160083" y="3176964"/>
          <a:ext cx="2240804" cy="2241702"/>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B34DF-753F-444E-A154-A75F15DA9B01}">
      <dsp:nvSpPr>
        <dsp:cNvPr id="0" name=""/>
        <dsp:cNvSpPr/>
      </dsp:nvSpPr>
      <dsp:spPr>
        <a:xfrm>
          <a:off x="2554366" y="3958878"/>
          <a:ext cx="1449298" cy="72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Action Plan</a:t>
          </a:r>
        </a:p>
      </dsp:txBody>
      <dsp:txXfrm>
        <a:off x="2554366" y="3958878"/>
        <a:ext cx="1449298" cy="7244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6"/>
          </a:xfrm>
          <a:prstGeom prst="rect">
            <a:avLst/>
          </a:prstGeom>
        </p:spPr>
        <p:txBody>
          <a:bodyPr vert="horz" lIns="93280" tIns="46640" rIns="93280" bIns="46640"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6"/>
          </a:xfrm>
          <a:prstGeom prst="rect">
            <a:avLst/>
          </a:prstGeom>
        </p:spPr>
        <p:txBody>
          <a:bodyPr vert="horz" lIns="93280" tIns="46640" rIns="93280" bIns="46640" rtlCol="0"/>
          <a:lstStyle>
            <a:lvl1pPr algn="r">
              <a:defRPr sz="1200"/>
            </a:lvl1pPr>
          </a:lstStyle>
          <a:p>
            <a:fld id="{E9C3E3CE-3CBC-4AB8-AE34-719F5383802C}" type="datetimeFigureOut">
              <a:rPr lang="en-US" smtClean="0"/>
              <a:t>11/18/2022</a:t>
            </a:fld>
            <a:endParaRPr lang="en-US" dirty="0"/>
          </a:p>
        </p:txBody>
      </p:sp>
      <p:sp>
        <p:nvSpPr>
          <p:cNvPr id="4" name="Footer Placeholder 3"/>
          <p:cNvSpPr>
            <a:spLocks noGrp="1"/>
          </p:cNvSpPr>
          <p:nvPr>
            <p:ph type="ftr" sz="quarter" idx="2"/>
          </p:nvPr>
        </p:nvSpPr>
        <p:spPr>
          <a:xfrm>
            <a:off x="0" y="8842031"/>
            <a:ext cx="3043343" cy="465456"/>
          </a:xfrm>
          <a:prstGeom prst="rect">
            <a:avLst/>
          </a:prstGeom>
        </p:spPr>
        <p:txBody>
          <a:bodyPr vert="horz" lIns="93280" tIns="46640" rIns="93280" bIns="466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5456"/>
          </a:xfrm>
          <a:prstGeom prst="rect">
            <a:avLst/>
          </a:prstGeom>
        </p:spPr>
        <p:txBody>
          <a:bodyPr vert="horz" lIns="93280" tIns="46640" rIns="93280" bIns="46640" rtlCol="0" anchor="b"/>
          <a:lstStyle>
            <a:lvl1pPr algn="r">
              <a:defRPr sz="1200"/>
            </a:lvl1pPr>
          </a:lstStyle>
          <a:p>
            <a:fld id="{10C58BCC-678C-4216-8949-9FD93E98BF07}" type="slidenum">
              <a:rPr lang="en-US" smtClean="0"/>
              <a:t>‹#›</a:t>
            </a:fld>
            <a:endParaRPr lang="en-US" dirty="0"/>
          </a:p>
        </p:txBody>
      </p:sp>
    </p:spTree>
    <p:extLst>
      <p:ext uri="{BB962C8B-B14F-4D97-AF65-F5344CB8AC3E}">
        <p14:creationId xmlns:p14="http://schemas.microsoft.com/office/powerpoint/2010/main" val="428614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238" cy="466725"/>
          </a:xfrm>
          <a:prstGeom prst="rect">
            <a:avLst/>
          </a:prstGeom>
        </p:spPr>
        <p:txBody>
          <a:bodyPr vert="horz" lIns="91397" tIns="45698" rIns="91397" bIns="45698" rtlCol="0"/>
          <a:lstStyle>
            <a:lvl1pPr algn="l">
              <a:defRPr sz="1200"/>
            </a:lvl1pPr>
          </a:lstStyle>
          <a:p>
            <a:endParaRPr lang="en-US" dirty="0"/>
          </a:p>
        </p:txBody>
      </p:sp>
      <p:sp>
        <p:nvSpPr>
          <p:cNvPr id="3" name="Date Placeholder 2"/>
          <p:cNvSpPr>
            <a:spLocks noGrp="1"/>
          </p:cNvSpPr>
          <p:nvPr>
            <p:ph type="dt" idx="1"/>
          </p:nvPr>
        </p:nvSpPr>
        <p:spPr>
          <a:xfrm>
            <a:off x="3978276" y="1"/>
            <a:ext cx="3043238" cy="466725"/>
          </a:xfrm>
          <a:prstGeom prst="rect">
            <a:avLst/>
          </a:prstGeom>
        </p:spPr>
        <p:txBody>
          <a:bodyPr vert="horz" lIns="91397" tIns="45698" rIns="91397" bIns="45698" rtlCol="0"/>
          <a:lstStyle>
            <a:lvl1pPr algn="r">
              <a:defRPr sz="1200"/>
            </a:lvl1pPr>
          </a:lstStyle>
          <a:p>
            <a:fld id="{3C2146A2-312B-4280-A71F-E20384F25B99}" type="datetimeFigureOut">
              <a:rPr lang="en-US" smtClean="0"/>
              <a:t>11/18/2022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397" tIns="45698" rIns="91397" bIns="45698" rtlCol="0" anchor="ctr"/>
          <a:lstStyle/>
          <a:p>
            <a:endParaRPr lang="en-US" dirty="0"/>
          </a:p>
        </p:txBody>
      </p:sp>
      <p:sp>
        <p:nvSpPr>
          <p:cNvPr id="5" name="Notes Placeholder 4"/>
          <p:cNvSpPr>
            <a:spLocks noGrp="1"/>
          </p:cNvSpPr>
          <p:nvPr>
            <p:ph type="body" sz="quarter" idx="3"/>
          </p:nvPr>
        </p:nvSpPr>
        <p:spPr>
          <a:xfrm>
            <a:off x="701676" y="4479926"/>
            <a:ext cx="5619750" cy="3665538"/>
          </a:xfrm>
          <a:prstGeom prst="rect">
            <a:avLst/>
          </a:prstGeom>
        </p:spPr>
        <p:txBody>
          <a:bodyPr vert="horz" lIns="91397" tIns="45698" rIns="91397" bIns="456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377"/>
            <a:ext cx="3043238" cy="466725"/>
          </a:xfrm>
          <a:prstGeom prst="rect">
            <a:avLst/>
          </a:prstGeom>
        </p:spPr>
        <p:txBody>
          <a:bodyPr vert="horz" lIns="91397" tIns="45698" rIns="91397" bIns="4569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6" y="8842377"/>
            <a:ext cx="3043238" cy="466725"/>
          </a:xfrm>
          <a:prstGeom prst="rect">
            <a:avLst/>
          </a:prstGeom>
        </p:spPr>
        <p:txBody>
          <a:bodyPr vert="horz" lIns="91397" tIns="45698" rIns="91397" bIns="45698" rtlCol="0" anchor="b"/>
          <a:lstStyle>
            <a:lvl1pPr algn="r">
              <a:defRPr sz="1200"/>
            </a:lvl1pPr>
          </a:lstStyle>
          <a:p>
            <a:fld id="{2873E295-4CD1-4C30-B6A3-BA84516C601B}" type="slidenum">
              <a:rPr lang="en-US" smtClean="0"/>
              <a:t>‹#›</a:t>
            </a:fld>
            <a:endParaRPr lang="en-US" dirty="0"/>
          </a:p>
        </p:txBody>
      </p:sp>
    </p:spTree>
    <p:extLst>
      <p:ext uri="{BB962C8B-B14F-4D97-AF65-F5344CB8AC3E}">
        <p14:creationId xmlns:p14="http://schemas.microsoft.com/office/powerpoint/2010/main" val="27841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start with going over the HMP process and why we are updating the County’s HMP.  During this process, we will be updating the entire plan to ensure: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We meet the new April 2023 FEMA guidelines and requirements – mitigation actions for every hazard of concern, future impacts on hazards from climate change, integrating the HMP into local plans and day-to-day operations, and looking at socially vulnerable populations and how hazards can impact them</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Incorporate a clearer communication of risk – describe the hazards, identify community assets, look at what’s at risk, summarizing the vulnerability, and coming up with actions to reduce that risk and vulnerability</a:t>
            </a:r>
          </a:p>
          <a:p>
            <a:pPr marL="1200150" marR="0" lvl="2"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want a strong connection between the risk assessment and the mitigation strategy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Integrating the HMP into county and municipal policies, procedures, and decision making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does the process look like? It’s a 7-phase approach that builds towards an actionable plan that builds towards implementation and resilience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 In The next few slides, we will go over the following -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hazard mitigation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Why update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What’s new</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the process</a:t>
            </a:r>
          </a:p>
        </p:txBody>
      </p:sp>
      <p:sp>
        <p:nvSpPr>
          <p:cNvPr id="4" name="Slide Number Placeholder 3"/>
          <p:cNvSpPr>
            <a:spLocks noGrp="1"/>
          </p:cNvSpPr>
          <p:nvPr>
            <p:ph type="sldNum" sz="quarter" idx="5"/>
          </p:nvPr>
        </p:nvSpPr>
        <p:spPr/>
        <p:txBody>
          <a:bodyPr/>
          <a:lstStyle/>
          <a:p>
            <a:fld id="{2873E295-4CD1-4C30-B6A3-BA84516C601B}" type="slidenum">
              <a:rPr lang="en-US" smtClean="0"/>
              <a:t>6</a:t>
            </a:fld>
            <a:endParaRPr lang="en-US" dirty="0"/>
          </a:p>
        </p:txBody>
      </p:sp>
    </p:spTree>
    <p:extLst>
      <p:ext uri="{BB962C8B-B14F-4D97-AF65-F5344CB8AC3E}">
        <p14:creationId xmlns:p14="http://schemas.microsoft.com/office/powerpoint/2010/main" val="173297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15</a:t>
            </a:fld>
            <a:endParaRPr lang="en-US" dirty="0"/>
          </a:p>
        </p:txBody>
      </p:sp>
    </p:spTree>
    <p:extLst>
      <p:ext uri="{BB962C8B-B14F-4D97-AF65-F5344CB8AC3E}">
        <p14:creationId xmlns:p14="http://schemas.microsoft.com/office/powerpoint/2010/main" val="3830341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Hazards of Concern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can start looking at the type of risk from each hazard, we need to know what we are including this time around. Here is the list of hazards from the 2018 HMP.  To help us streamline the hazards, this is our suggested list.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Anything in blue is our suggestions for modifications/additions.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will be sending out a survey for you to provide input on this list and then have a meeting to finalize it. </a:t>
            </a:r>
          </a:p>
        </p:txBody>
      </p:sp>
      <p:sp>
        <p:nvSpPr>
          <p:cNvPr id="4" name="Slide Number Placeholder 3"/>
          <p:cNvSpPr>
            <a:spLocks noGrp="1"/>
          </p:cNvSpPr>
          <p:nvPr>
            <p:ph type="sldNum" sz="quarter" idx="5"/>
          </p:nvPr>
        </p:nvSpPr>
        <p:spPr/>
        <p:txBody>
          <a:bodyPr/>
          <a:lstStyle/>
          <a:p>
            <a:fld id="{2873E295-4CD1-4C30-B6A3-BA84516C601B}" type="slidenum">
              <a:rPr lang="en-US" smtClean="0"/>
              <a:t>16</a:t>
            </a:fld>
            <a:endParaRPr lang="en-US" dirty="0"/>
          </a:p>
        </p:txBody>
      </p:sp>
    </p:spTree>
    <p:extLst>
      <p:ext uri="{BB962C8B-B14F-4D97-AF65-F5344CB8AC3E}">
        <p14:creationId xmlns:p14="http://schemas.microsoft.com/office/powerpoint/2010/main" val="412857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hazards from the last plan, are there any we should remove? Add?  When you have a chance, please complete the survey to answer a few of these questions.  Once we have an understanding of what everyone thinks should be included, we will run the list by the SC for their approval.  </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17</a:t>
            </a:fld>
            <a:endParaRPr lang="en-US" dirty="0"/>
          </a:p>
        </p:txBody>
      </p:sp>
    </p:spTree>
    <p:extLst>
      <p:ext uri="{BB962C8B-B14F-4D97-AF65-F5344CB8AC3E}">
        <p14:creationId xmlns:p14="http://schemas.microsoft.com/office/powerpoint/2010/main" val="356498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help us get an understanding of the hazards that affect each of you, we will be using Worksheet A to collect event information from each of you.</a:t>
            </a:r>
          </a:p>
          <a:p>
            <a:pPr marL="171450" indent="-171450">
              <a:buFont typeface="Arial" panose="020B0604020202020204" pitchFamily="34" charset="0"/>
              <a:buChar char="•"/>
            </a:pPr>
            <a:r>
              <a:rPr lang="en-US" dirty="0"/>
              <a:t>The first table on the worksheet lists just the FEMA declarations that Fort Bend was included in. If you had any specific damages (property damage, road closures, etc.), please add that to the last column of the table. If you did not have any damages, just write not damages or N/A.</a:t>
            </a:r>
          </a:p>
          <a:p>
            <a:pPr marL="171450" indent="-171450">
              <a:buFont typeface="Arial" panose="020B0604020202020204" pitchFamily="34" charset="0"/>
              <a:buChar char="•"/>
            </a:pPr>
            <a:r>
              <a:rPr lang="en-US" dirty="0"/>
              <a:t>The second table is where you can document any events that were not listed in the first table. So maybe a strong thunderstorm came through and knocked down trees, caused power outages, and you had police and public works overtime to clear the debris and direct traffic.</a:t>
            </a:r>
          </a:p>
          <a:p>
            <a:pPr marL="171450" indent="-171450">
              <a:buFont typeface="Arial" panose="020B0604020202020204" pitchFamily="34" charset="0"/>
              <a:buChar char="•"/>
            </a:pPr>
            <a:r>
              <a:rPr lang="en-US" dirty="0"/>
              <a:t>We don’t need a lot of details when summarizing the damages. Keep it short and to the point.</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18</a:t>
            </a:fld>
            <a:endParaRPr lang="en-US" dirty="0"/>
          </a:p>
        </p:txBody>
      </p:sp>
    </p:spTree>
    <p:extLst>
      <p:ext uri="{BB962C8B-B14F-4D97-AF65-F5344CB8AC3E}">
        <p14:creationId xmlns:p14="http://schemas.microsoft.com/office/powerpoint/2010/main" val="372328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we expand critical facility definition to include lifelines for this planning effort? What does that mean and what is the benefit? </a:t>
            </a:r>
          </a:p>
          <a:p>
            <a:r>
              <a:rPr lang="en-US" b="0" dirty="0"/>
              <a:t>With the new BRIC program, we also want to look at lifelines and identify which critical facilities are also lifelines.  </a:t>
            </a:r>
          </a:p>
          <a:p>
            <a:endParaRPr lang="en-US" b="0" dirty="0"/>
          </a:p>
          <a:p>
            <a:r>
              <a:rPr lang="en-US" b="1" dirty="0"/>
              <a:t>What are lifelines?  </a:t>
            </a:r>
            <a:r>
              <a:rPr lang="en-US" b="0" dirty="0"/>
              <a:t>Lifelines enable critical government and business functions to operate continuously and are essential to human health and safety or economic security.  They are the most fundamental services in a community that, when stabilized, enable all other aspects of a community to function. </a:t>
            </a:r>
          </a:p>
          <a:p>
            <a:endParaRPr lang="en-US" b="0" dirty="0"/>
          </a:p>
          <a:p>
            <a:r>
              <a:rPr lang="en-US" b="0" dirty="0"/>
              <a:t>While lifelines were developed to support response planning and operations, the concept can be applied across the entire preparedness cycle. Efforts to protect lifelines, prevent and mitigate potential impacts to them, and building back stronger and smarter during recovery will drive overall resilience in the County! </a:t>
            </a:r>
          </a:p>
          <a:p>
            <a:endParaRPr lang="en-US" b="1" dirty="0"/>
          </a:p>
          <a:p>
            <a:r>
              <a:rPr lang="en-US" b="1" dirty="0"/>
              <a:t>This illustrates the relationship of mitigation planning to response, recovery, and ultimate resiliency. Most efficient to work with Marty and John to expand the definition and inventory and provide to SC for input and confirmation. Tetra Tech will provide that list and request input from all of you. </a:t>
            </a:r>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19</a:t>
            </a:fld>
            <a:endParaRPr lang="en-US" noProof="0" dirty="0"/>
          </a:p>
        </p:txBody>
      </p:sp>
    </p:spTree>
    <p:extLst>
      <p:ext uri="{BB962C8B-B14F-4D97-AF65-F5344CB8AC3E}">
        <p14:creationId xmlns:p14="http://schemas.microsoft.com/office/powerpoint/2010/main" val="434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facilities included in the HMP last time. </a:t>
            </a:r>
          </a:p>
        </p:txBody>
      </p:sp>
      <p:sp>
        <p:nvSpPr>
          <p:cNvPr id="4" name="Slide Number Placeholder 3"/>
          <p:cNvSpPr>
            <a:spLocks noGrp="1"/>
          </p:cNvSpPr>
          <p:nvPr>
            <p:ph type="sldNum" sz="quarter" idx="5"/>
          </p:nvPr>
        </p:nvSpPr>
        <p:spPr/>
        <p:txBody>
          <a:bodyPr/>
          <a:lstStyle/>
          <a:p>
            <a:fld id="{2873E295-4CD1-4C30-B6A3-BA84516C601B}" type="slidenum">
              <a:rPr lang="en-US" smtClean="0"/>
              <a:t>20</a:t>
            </a:fld>
            <a:endParaRPr lang="en-US" dirty="0"/>
          </a:p>
        </p:txBody>
      </p:sp>
    </p:spTree>
    <p:extLst>
      <p:ext uri="{BB962C8B-B14F-4D97-AF65-F5344CB8AC3E}">
        <p14:creationId xmlns:p14="http://schemas.microsoft.com/office/powerpoint/2010/main" val="307096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weeks, we will be sending around a survey link to review, update, and add to this list. So start thinking about what you might want to add. The County had a very thorough list last time and it covers a majority of facilities/lifelines typically included in the HMP. But think about what places have been essential during the pandemic and recent hazard events? Should those be included in the plan this time?</a:t>
            </a:r>
          </a:p>
        </p:txBody>
      </p:sp>
      <p:sp>
        <p:nvSpPr>
          <p:cNvPr id="4" name="Slide Number Placeholder 3"/>
          <p:cNvSpPr>
            <a:spLocks noGrp="1"/>
          </p:cNvSpPr>
          <p:nvPr>
            <p:ph type="sldNum" sz="quarter" idx="5"/>
          </p:nvPr>
        </p:nvSpPr>
        <p:spPr/>
        <p:txBody>
          <a:bodyPr/>
          <a:lstStyle/>
          <a:p>
            <a:fld id="{2873E295-4CD1-4C30-B6A3-BA84516C601B}" type="slidenum">
              <a:rPr lang="en-US" smtClean="0"/>
              <a:t>21</a:t>
            </a:fld>
            <a:endParaRPr lang="en-US" dirty="0"/>
          </a:p>
        </p:txBody>
      </p:sp>
    </p:spTree>
    <p:extLst>
      <p:ext uri="{BB962C8B-B14F-4D97-AF65-F5344CB8AC3E}">
        <p14:creationId xmlns:p14="http://schemas.microsoft.com/office/powerpoint/2010/main" val="3594197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23</a:t>
            </a:fld>
            <a:endParaRPr lang="en-US" dirty="0"/>
          </a:p>
        </p:txBody>
      </p:sp>
    </p:spTree>
    <p:extLst>
      <p:ext uri="{BB962C8B-B14F-4D97-AF65-F5344CB8AC3E}">
        <p14:creationId xmlns:p14="http://schemas.microsoft.com/office/powerpoint/2010/main" val="244625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capability assessment helps us understand the various programs, plans, codes, and staff you have that can currently reduce losses related to disasters or could be used to reduce losses in the future.  </a:t>
            </a:r>
          </a:p>
          <a:p>
            <a:pPr marL="171450" indent="-171450">
              <a:buFont typeface="Arial" panose="020B0604020202020204" pitchFamily="34" charset="0"/>
              <a:buChar char="•"/>
            </a:pPr>
            <a:r>
              <a:rPr lang="en-US" dirty="0"/>
              <a:t>The HMP must include a description of your existing codes/programs/plans/resources available to accomplish hazard mitigation – we will look at your existing plans, reports, and information to get an understanding and then help you identify areas where you can improve your capabilities and how you can integrate hazard mitigation into those (via mitigation actions).</a:t>
            </a:r>
          </a:p>
          <a:p>
            <a:pPr marL="171450" indent="-171450">
              <a:buFont typeface="Arial" panose="020B0604020202020204" pitchFamily="34" charset="0"/>
              <a:buChar char="•"/>
            </a:pPr>
            <a:r>
              <a:rPr lang="en-US" dirty="0"/>
              <a:t>To collect this information, we will be using a worksheet.  We have already pre-populated this for you using info from the last HMP and from looking on your municipal website.  Please review and update accordingly.  Anything blank needs to be filled in by you.</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25</a:t>
            </a:fld>
            <a:endParaRPr lang="en-US" dirty="0"/>
          </a:p>
        </p:txBody>
      </p:sp>
    </p:spTree>
    <p:extLst>
      <p:ext uri="{BB962C8B-B14F-4D97-AF65-F5344CB8AC3E}">
        <p14:creationId xmlns:p14="http://schemas.microsoft.com/office/powerpoint/2010/main" val="98818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be using Worksheet B to help us update the capability assessment portion of the HMP</a:t>
            </a:r>
          </a:p>
          <a:p>
            <a:pPr marL="171450" indent="-171450">
              <a:buFont typeface="Arial" panose="020B0604020202020204" pitchFamily="34" charset="0"/>
              <a:buChar char="•"/>
            </a:pPr>
            <a:r>
              <a:rPr lang="en-US" dirty="0"/>
              <a:t>These tables will be presented in each of your individual chapters of the HMP. </a:t>
            </a:r>
          </a:p>
          <a:p>
            <a:pPr marL="171450" indent="-171450">
              <a:buFont typeface="Arial" panose="020B0604020202020204" pitchFamily="34" charset="0"/>
              <a:buChar char="•"/>
            </a:pPr>
            <a:r>
              <a:rPr lang="en-US" dirty="0"/>
              <a:t>For the Worksheet, we pre-populated each of them using information your last HMP and information we could easily gather from your municipal websites.</a:t>
            </a:r>
          </a:p>
          <a:p>
            <a:pPr marL="171450" indent="-171450">
              <a:buFont typeface="Arial" panose="020B0604020202020204" pitchFamily="34" charset="0"/>
              <a:buChar char="•"/>
            </a:pPr>
            <a:r>
              <a:rPr lang="en-US" dirty="0"/>
              <a:t>Review the information in each of the tables on the worksheets and update accordingly. </a:t>
            </a:r>
          </a:p>
          <a:p>
            <a:pPr marL="171450" indent="-171450">
              <a:buFont typeface="Arial" panose="020B0604020202020204" pitchFamily="34" charset="0"/>
              <a:buChar char="•"/>
            </a:pPr>
            <a:r>
              <a:rPr lang="en-US" dirty="0"/>
              <a:t>FEMA and OH EMA will be looking at these to see how each of you are addressing hazard mitigation in your day-to-day operations, what programs you have in place, etc. and what opportunities you each have in integrating hazard mitigation in the future.</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26</a:t>
            </a:fld>
            <a:endParaRPr lang="en-US" dirty="0"/>
          </a:p>
        </p:txBody>
      </p:sp>
    </p:spTree>
    <p:extLst>
      <p:ext uri="{BB962C8B-B14F-4D97-AF65-F5344CB8AC3E}">
        <p14:creationId xmlns:p14="http://schemas.microsoft.com/office/powerpoint/2010/main" val="15944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It is part of the emergency management cycle – by mitigating hazards it helps communities prepare for or prevent an event from occurring and reducing or eliminate response and recovery measures.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Mitigation describes actions taken to help reduce or eliminate the long-term risks/damages cause by hazards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50" dirty="0">
                <a:effectLst/>
                <a:latin typeface="Calibri" panose="020F0502020204030204" pitchFamily="34" charset="0"/>
                <a:ea typeface="Calibri" panose="020F0502020204030204" pitchFamily="34" charset="0"/>
                <a:cs typeface="Calibri" panose="020F0502020204030204" pitchFamily="34" charset="0"/>
              </a:rPr>
              <a:t>To help us achieve mitigation, we need to start with the Hazard Mitigation Plan. Having an HMP helps us -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Increase education and awareness on natural hazards and community vulnerabilities</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Build partnerships with government, organizations, businesses and the public to reduce risk</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Identify long-term strategies for risk reduction with input from stakeholders and the public</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Identify cost-effective mitigation actions that focus resources on the greatest risks areas</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Integrate planning efforts and risk reduction with other community planning efforts</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Align risk reduction with other county or municipal objectives</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Times New Roman" panose="02020603050405020304" pitchFamily="18" charset="0"/>
              </a:rPr>
              <a:t>Communicate priorities to potential funders</a:t>
            </a:r>
          </a:p>
          <a:p>
            <a:pPr marL="742950" marR="0" lvl="1" indent="-285750">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Calibri" panose="020F0502020204030204" pitchFamily="34" charset="0"/>
                <a:cs typeface="Calibri" panose="020F0502020204030204" pitchFamily="34" charset="0"/>
              </a:rPr>
              <a:t>Access FEMA funds – by participating in and adopting the HMP, you will remain eligible for FEMA pre- and post-disaster mitigation funding (HMGP, FMA, BRIC, and PDM)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7</a:t>
            </a:fld>
            <a:endParaRPr lang="en-US" dirty="0"/>
          </a:p>
        </p:txBody>
      </p:sp>
    </p:spTree>
    <p:extLst>
      <p:ext uri="{BB962C8B-B14F-4D97-AF65-F5344CB8AC3E}">
        <p14:creationId xmlns:p14="http://schemas.microsoft.com/office/powerpoint/2010/main" val="233395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FEMA requires that we address each jurisdiction’s participation in the NFIP and how they comply with the program. To do this, we will be using Worksheet C</a:t>
            </a:r>
          </a:p>
          <a:p>
            <a:pPr marL="171450" indent="-171450">
              <a:buFont typeface="Arial" panose="020B0604020202020204" pitchFamily="34" charset="0"/>
              <a:buChar char="•"/>
            </a:pPr>
            <a:r>
              <a:rPr lang="en-US" dirty="0"/>
              <a:t>The best person to fill this out is your floodplain administrator, municipal engineer, or whoever has the most knowledge about flooding and the NFIP program</a:t>
            </a:r>
          </a:p>
          <a:p>
            <a:pPr marL="171450" indent="-171450">
              <a:buFont typeface="Arial" panose="020B0604020202020204" pitchFamily="34" charset="0"/>
              <a:buChar char="•"/>
            </a:pPr>
            <a:r>
              <a:rPr lang="en-US" dirty="0"/>
              <a:t>Questions include:</a:t>
            </a:r>
          </a:p>
          <a:p>
            <a:pPr marL="628650" lvl="1" indent="-171450">
              <a:buFont typeface="Arial" panose="020B0604020202020204" pitchFamily="34" charset="0"/>
              <a:buChar char="•"/>
            </a:pPr>
            <a:r>
              <a:rPr lang="en-US" dirty="0"/>
              <a:t>Date of the latest flood damage prevention ordinance</a:t>
            </a:r>
          </a:p>
          <a:p>
            <a:pPr marL="628650" lvl="1" indent="-171450">
              <a:buFont typeface="Arial" panose="020B0604020202020204" pitchFamily="34" charset="0"/>
              <a:buChar char="•"/>
            </a:pPr>
            <a:r>
              <a:rPr lang="en-US" dirty="0"/>
              <a:t>How does the municipality determine substantially damage properties</a:t>
            </a:r>
          </a:p>
          <a:p>
            <a:pPr marL="628650" lvl="1" indent="-171450">
              <a:buFont typeface="Arial" panose="020B0604020202020204" pitchFamily="34" charset="0"/>
              <a:buChar char="•"/>
            </a:pPr>
            <a:r>
              <a:rPr lang="en-US" dirty="0"/>
              <a:t>Who is responsible for floodplain management in the municipality</a:t>
            </a:r>
          </a:p>
          <a:p>
            <a:pPr marL="628650" lvl="1" indent="-171450">
              <a:buFont typeface="Arial" panose="020B0604020202020204" pitchFamily="34" charset="0"/>
              <a:buChar char="•"/>
            </a:pPr>
            <a:r>
              <a:rPr lang="en-US" dirty="0"/>
              <a:t>If you participate in the Community Rating System (CRS) program, you must describe the activities you are doing related to this program. </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27</a:t>
            </a:fld>
            <a:endParaRPr lang="en-US" dirty="0"/>
          </a:p>
        </p:txBody>
      </p:sp>
    </p:spTree>
    <p:extLst>
      <p:ext uri="{BB962C8B-B14F-4D97-AF65-F5344CB8AC3E}">
        <p14:creationId xmlns:p14="http://schemas.microsoft.com/office/powerpoint/2010/main" val="3985166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also need to document how much development has occurred (or will occur) during the 5-year period of this HMP – we will use worksheet D for this</a:t>
            </a:r>
          </a:p>
          <a:p>
            <a:pPr marL="171450" indent="-171450">
              <a:buFont typeface="Arial" panose="020B0604020202020204" pitchFamily="34" charset="0"/>
              <a:buChar char="•"/>
            </a:pPr>
            <a:r>
              <a:rPr lang="en-US" dirty="0"/>
              <a:t>FEMA requires that we show where the new development is occurring and whether or not it is occurring in hazard areas (e.g., floodplain) and also how development and land use has changed since the last plan</a:t>
            </a:r>
          </a:p>
          <a:p>
            <a:pPr marL="171450" indent="-171450">
              <a:buFont typeface="Arial" panose="020B0604020202020204" pitchFamily="34" charset="0"/>
              <a:buChar char="•"/>
            </a:pPr>
            <a:r>
              <a:rPr lang="en-US" dirty="0"/>
              <a:t>Collecting this information will help us meeting this requirement</a:t>
            </a:r>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28</a:t>
            </a:fld>
            <a:endParaRPr lang="en-US" dirty="0"/>
          </a:p>
        </p:txBody>
      </p:sp>
    </p:spTree>
    <p:extLst>
      <p:ext uri="{BB962C8B-B14F-4D97-AF65-F5344CB8AC3E}">
        <p14:creationId xmlns:p14="http://schemas.microsoft.com/office/powerpoint/2010/main" val="1430295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steps in the process if updating the mitigation strategy. To do so, we will be reviewing/updating the goals (Steering Committee will be working on this), providing a status of the mitigation actions identified in the 2018 HMP, and identifying new actions to include in the 2023 HMP.</a:t>
            </a:r>
          </a:p>
          <a:p>
            <a:pPr marL="171450" indent="-171450">
              <a:buFont typeface="Arial" panose="020B0604020202020204" pitchFamily="34" charset="0"/>
              <a:buChar char="•"/>
            </a:pPr>
            <a:r>
              <a:rPr lang="en-US" dirty="0"/>
              <a:t>Each municipality will need to provide a status of the mitigation actions. This is where Worksheet E comes in.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30</a:t>
            </a:fld>
            <a:endParaRPr lang="en-US" dirty="0"/>
          </a:p>
        </p:txBody>
      </p:sp>
    </p:spTree>
    <p:extLst>
      <p:ext uri="{BB962C8B-B14F-4D97-AF65-F5344CB8AC3E}">
        <p14:creationId xmlns:p14="http://schemas.microsoft.com/office/powerpoint/2010/main" val="259282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34</a:t>
            </a:fld>
            <a:endParaRPr lang="en-US" dirty="0"/>
          </a:p>
        </p:txBody>
      </p:sp>
    </p:spTree>
    <p:extLst>
      <p:ext uri="{BB962C8B-B14F-4D97-AF65-F5344CB8AC3E}">
        <p14:creationId xmlns:p14="http://schemas.microsoft.com/office/powerpoint/2010/main" val="299580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Adopt the plan</a:t>
            </a:r>
          </a:p>
          <a:p>
            <a:pPr marL="628650" lvl="1" indent="-171450">
              <a:buFont typeface="Arial" panose="020B0604020202020204" pitchFamily="34" charset="0"/>
              <a:buChar char="•"/>
            </a:pPr>
            <a:r>
              <a:rPr lang="en-US" sz="1200" dirty="0"/>
              <a:t>Franklin County and at least one participating municipality need to adopt the HMP in order for it be considered ‘approved’</a:t>
            </a:r>
          </a:p>
          <a:p>
            <a:pPr marL="628650" lvl="1" indent="-171450">
              <a:buFont typeface="Arial" panose="020B0604020202020204" pitchFamily="34" charset="0"/>
              <a:buChar char="•"/>
            </a:pPr>
            <a:r>
              <a:rPr lang="en-US" sz="1200" dirty="0"/>
              <a:t>You can adopt the plan BEFORE it receives APA from FEMA. </a:t>
            </a:r>
          </a:p>
          <a:p>
            <a:pPr marL="628650" lvl="1" indent="-171450">
              <a:buFont typeface="Arial" panose="020B0604020202020204" pitchFamily="34" charset="0"/>
              <a:buChar char="•"/>
            </a:pPr>
            <a:r>
              <a:rPr lang="en-US" sz="1200" dirty="0"/>
              <a:t>Adoption deadline – TBD</a:t>
            </a:r>
          </a:p>
          <a:p>
            <a:pPr marL="171450" lvl="0" indent="-171450">
              <a:buFont typeface="Arial" panose="020B0604020202020204" pitchFamily="34" charset="0"/>
              <a:buChar char="•"/>
            </a:pPr>
            <a:r>
              <a:rPr lang="en-US" sz="1200" dirty="0"/>
              <a:t>Implement the plan</a:t>
            </a:r>
          </a:p>
          <a:p>
            <a:pPr marL="628650" lvl="1" indent="-171450">
              <a:buFont typeface="Arial" panose="020B0604020202020204" pitchFamily="34" charset="0"/>
              <a:buChar char="•"/>
            </a:pPr>
            <a:r>
              <a:rPr lang="en-US" sz="2800" dirty="0"/>
              <a:t>Regular Planning Team meetings</a:t>
            </a:r>
          </a:p>
          <a:p>
            <a:pPr marL="628650" lvl="1" indent="-171450">
              <a:buFont typeface="Arial" panose="020B0604020202020204" pitchFamily="34" charset="0"/>
              <a:buChar char="•"/>
            </a:pPr>
            <a:r>
              <a:rPr lang="en-US" sz="2800" dirty="0"/>
              <a:t>Continued public outreach</a:t>
            </a:r>
          </a:p>
          <a:p>
            <a:pPr marL="628650" lvl="1" indent="-171450">
              <a:buFont typeface="Arial" panose="020B0604020202020204" pitchFamily="34" charset="0"/>
              <a:buChar char="•"/>
            </a:pPr>
            <a:r>
              <a:rPr lang="en-US" sz="2800" dirty="0"/>
              <a:t>Stakeholder meetings</a:t>
            </a:r>
          </a:p>
          <a:p>
            <a:pPr marL="628650" lvl="1" indent="-171450">
              <a:buFont typeface="Arial" panose="020B0604020202020204" pitchFamily="34" charset="0"/>
              <a:buChar char="•"/>
            </a:pPr>
            <a:r>
              <a:rPr lang="en-US" sz="2800" dirty="0"/>
              <a:t>Implement mitigation actions and projects</a:t>
            </a:r>
          </a:p>
          <a:p>
            <a:pPr marL="1085850" lvl="2" indent="-171450">
              <a:buFont typeface="Arial" panose="020B0604020202020204" pitchFamily="34" charset="0"/>
              <a:buChar char="•"/>
            </a:pPr>
            <a:r>
              <a:rPr lang="en-US" sz="2400" dirty="0"/>
              <a:t>Integrate actions where appropriate</a:t>
            </a:r>
          </a:p>
          <a:p>
            <a:pPr marL="171450" lvl="0" indent="-171450">
              <a:buFont typeface="Arial" panose="020B0604020202020204" pitchFamily="34" charset="0"/>
              <a:buChar char="•"/>
            </a:pPr>
            <a:endParaRPr lang="en-US" sz="1200" dirty="0"/>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36</a:t>
            </a:fld>
            <a:endParaRPr lang="en-US" dirty="0"/>
          </a:p>
        </p:txBody>
      </p:sp>
    </p:spTree>
    <p:extLst>
      <p:ext uri="{BB962C8B-B14F-4D97-AF65-F5344CB8AC3E}">
        <p14:creationId xmlns:p14="http://schemas.microsoft.com/office/powerpoint/2010/main" val="177822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E8F2A-B3D4-43F2-B39B-CD77F64A1950}" type="slidenum">
              <a:rPr lang="en-US" noProof="0" smtClean="0"/>
              <a:t>39</a:t>
            </a:fld>
            <a:endParaRPr lang="en-US" noProof="0" dirty="0"/>
          </a:p>
        </p:txBody>
      </p:sp>
    </p:spTree>
    <p:extLst>
      <p:ext uri="{BB962C8B-B14F-4D97-AF65-F5344CB8AC3E}">
        <p14:creationId xmlns:p14="http://schemas.microsoft.com/office/powerpoint/2010/main" val="23938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are we updating?</a:t>
            </a:r>
          </a:p>
          <a:p>
            <a:pPr marL="628650" lvl="1" indent="-171450">
              <a:buFont typeface="Arial" panose="020B0604020202020204" pitchFamily="34" charset="0"/>
              <a:buChar char="•"/>
            </a:pPr>
            <a:r>
              <a:rPr lang="en-US" dirty="0"/>
              <a:t>FEMA requires that any state, county, or jurisdiction with an approved HMP must update it every 5-years</a:t>
            </a:r>
          </a:p>
          <a:p>
            <a:pPr marL="628650" lvl="1" indent="-171450">
              <a:buFont typeface="Arial" panose="020B0604020202020204" pitchFamily="34" charset="0"/>
              <a:buChar char="•"/>
            </a:pPr>
            <a:r>
              <a:rPr lang="en-US" dirty="0"/>
              <a:t>In order to apply for and be eligible for FEMA pre- and post-disaster grant funding</a:t>
            </a:r>
          </a:p>
          <a:p>
            <a:pPr marL="628650" lvl="1" indent="-171450">
              <a:buFont typeface="Arial" panose="020B0604020202020204" pitchFamily="34" charset="0"/>
              <a:buChar char="•"/>
            </a:pPr>
            <a:r>
              <a:rPr lang="en-US" dirty="0"/>
              <a:t>Things change – types of hazards, population, critical facilities and community lifelines, etc. </a:t>
            </a:r>
          </a:p>
          <a:p>
            <a:pPr marL="628650" lvl="1" indent="-171450">
              <a:buFont typeface="Arial" panose="020B0604020202020204" pitchFamily="34" charset="0"/>
              <a:buChar char="•"/>
            </a:pPr>
            <a:r>
              <a:rPr lang="en-US" dirty="0"/>
              <a:t>New FEMA guidance for 2023 – </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Need to document the planning process and include records of meeting minutes, sign-in sheets, website postings, etc.</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Participation – the Steering Committee and municipalities must actively participate – attend meetings, review sections, identify specific mitigation actions, and adopting the plan</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Climate change must be discussed in each hazard profile and describe how climate change can affect the future occurrence of each hazard.</a:t>
            </a: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Socially vulnerable populations and underserved communities must be incorporated into the risk assessments and the impacts hazards can have on them</a:t>
            </a: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Implementation – we need to show how existing plans, policies, programs, codes, etc. support mitigation and how the HMP is integrated into each. </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14177B5-402C-45CC-87E3-90DD0E86833B}" type="slidenum">
              <a:rPr lang="en-US" smtClean="0"/>
              <a:pPr/>
              <a:t>8</a:t>
            </a:fld>
            <a:endParaRPr lang="en-US" dirty="0"/>
          </a:p>
        </p:txBody>
      </p:sp>
    </p:spTree>
    <p:extLst>
      <p:ext uri="{BB962C8B-B14F-4D97-AF65-F5344CB8AC3E}">
        <p14:creationId xmlns:p14="http://schemas.microsoft.com/office/powerpoint/2010/main" val="99324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this 7-phase process to update the HMP. Today, we will be going over each of those phases and what we need from you to help us update.</a:t>
            </a:r>
          </a:p>
        </p:txBody>
      </p:sp>
      <p:sp>
        <p:nvSpPr>
          <p:cNvPr id="4" name="Slide Number Placeholder 3"/>
          <p:cNvSpPr>
            <a:spLocks noGrp="1"/>
          </p:cNvSpPr>
          <p:nvPr>
            <p:ph type="sldNum" sz="quarter" idx="5"/>
          </p:nvPr>
        </p:nvSpPr>
        <p:spPr/>
        <p:txBody>
          <a:bodyPr/>
          <a:lstStyle/>
          <a:p>
            <a:fld id="{2873E295-4CD1-4C30-B6A3-BA84516C601B}" type="slidenum">
              <a:rPr lang="en-US" smtClean="0"/>
              <a:t>9</a:t>
            </a:fld>
            <a:endParaRPr lang="en-US" dirty="0"/>
          </a:p>
        </p:txBody>
      </p:sp>
    </p:spTree>
    <p:extLst>
      <p:ext uri="{BB962C8B-B14F-4D97-AF65-F5344CB8AC3E}">
        <p14:creationId xmlns:p14="http://schemas.microsoft.com/office/powerpoint/2010/main" val="393808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phase is organizing the resources. During this phase, we coordinate with the County to organize key components for updating the plan. This includes identifying Core Planning Team members and the Planning Team. We have kick-off meetings with each group and start coordinating with stakeholders and the public. </a:t>
            </a:r>
          </a:p>
          <a:p>
            <a:pPr marL="171450" indent="-171450">
              <a:buFont typeface="Arial" panose="020B0604020202020204" pitchFamily="34" charset="0"/>
              <a:buChar char="•"/>
            </a:pPr>
            <a:r>
              <a:rPr lang="en-US" dirty="0"/>
              <a:t>You all are part of the Planning Team/Planning Partnership and we will go over what that means next.</a:t>
            </a:r>
          </a:p>
        </p:txBody>
      </p:sp>
      <p:sp>
        <p:nvSpPr>
          <p:cNvPr id="4" name="Slide Number Placeholder 3"/>
          <p:cNvSpPr>
            <a:spLocks noGrp="1"/>
          </p:cNvSpPr>
          <p:nvPr>
            <p:ph type="sldNum" sz="quarter" idx="5"/>
          </p:nvPr>
        </p:nvSpPr>
        <p:spPr/>
        <p:txBody>
          <a:bodyPr/>
          <a:lstStyle/>
          <a:p>
            <a:fld id="{2873E295-4CD1-4C30-B6A3-BA84516C601B}" type="slidenum">
              <a:rPr lang="en-US" smtClean="0"/>
              <a:t>10</a:t>
            </a:fld>
            <a:endParaRPr lang="en-US" dirty="0"/>
          </a:p>
        </p:txBody>
      </p:sp>
    </p:spTree>
    <p:extLst>
      <p:ext uri="{BB962C8B-B14F-4D97-AF65-F5344CB8AC3E}">
        <p14:creationId xmlns:p14="http://schemas.microsoft.com/office/powerpoint/2010/main" val="189164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us the different agencies, departments, and municipalities that will be involved during the update.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of you are part of the Planning Team and we will go over what that means in the next slide.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Core Planning Team is responsible for providing guidance and leadership throughout the planning process. They will actively contribute, review and provide feedback on plan sections, update the plans’ goals and objectives, finalize the list of hazards of concern, and identify mitigation actions.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Stakeholders must be engaged throughout the planning process. At a minimum, this group should include neighboring counties, local and regional agencies involved in hazard mitigation activities, and agencies that have the authority to regulate development, as well as businesses, academia, and other private and nonprofit organizations. We will put together a draft list of stakeholders and ask for your input.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have Ohio Emergency Management Agency – they will provide the County guidance throughout the HMP update and will review/approve the plan before it is submitted to FEMA.</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we have the Steering Committee which is made up of Franklin County Emergency Management and Tetra Tech. This is a small group that will meet frequently to ensure the project stays on schedule and that we meet all State and FEMA requirements. </a:t>
            </a:r>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11</a:t>
            </a:fld>
            <a:endParaRPr lang="en-US" dirty="0"/>
          </a:p>
        </p:txBody>
      </p:sp>
    </p:spTree>
    <p:extLst>
      <p:ext uri="{BB962C8B-B14F-4D97-AF65-F5344CB8AC3E}">
        <p14:creationId xmlns:p14="http://schemas.microsoft.com/office/powerpoint/2010/main" val="360771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of you on this call today will be representing your municipality/organization throughout the planning process. FEMA requires everyone who will be adopting the HMP to actively participate. This includes attending meetings, providing requested information, involving the public and stakeholders, developing mitigation projects, and adopting and implementing this plan.</a:t>
            </a:r>
          </a:p>
          <a:p>
            <a:pPr marL="171450" indent="-171450">
              <a:buFont typeface="Arial" panose="020B0604020202020204" pitchFamily="34" charset="0"/>
              <a:buChar char="•"/>
            </a:pPr>
            <a:r>
              <a:rPr lang="en-US" dirty="0"/>
              <a:t>We will be keeping track of participation as well. But please use the in-kind tracker to keep track of your time and what you worked on (including meetings, phone calls, etc.)</a:t>
            </a:r>
          </a:p>
        </p:txBody>
      </p:sp>
      <p:sp>
        <p:nvSpPr>
          <p:cNvPr id="4" name="Slide Number Placeholder 3"/>
          <p:cNvSpPr>
            <a:spLocks noGrp="1"/>
          </p:cNvSpPr>
          <p:nvPr>
            <p:ph type="sldNum" sz="quarter" idx="5"/>
          </p:nvPr>
        </p:nvSpPr>
        <p:spPr/>
        <p:txBody>
          <a:bodyPr/>
          <a:lstStyle/>
          <a:p>
            <a:fld id="{2873E295-4CD1-4C30-B6A3-BA84516C601B}" type="slidenum">
              <a:rPr lang="en-US" smtClean="0"/>
              <a:t>12</a:t>
            </a:fld>
            <a:endParaRPr lang="en-US" dirty="0"/>
          </a:p>
        </p:txBody>
      </p:sp>
    </p:spTree>
    <p:extLst>
      <p:ext uri="{BB962C8B-B14F-4D97-AF65-F5344CB8AC3E}">
        <p14:creationId xmlns:p14="http://schemas.microsoft.com/office/powerpoint/2010/main" val="44541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Phase – Risk Assessment</a:t>
            </a:r>
          </a:p>
          <a:p>
            <a:pPr marL="171450" indent="-171450">
              <a:buFont typeface="Arial" panose="020B0604020202020204" pitchFamily="34" charset="0"/>
              <a:buChar char="•"/>
            </a:pPr>
            <a:r>
              <a:rPr lang="en-US" dirty="0"/>
              <a:t>Mitigation plans identify the natural hazards and risks that can impact a community based on historical experience, estimate the potential frequency and magnitude of disasters, and assess potential losses to life and property. The risk assessment process provides a factual basis for the activities proposed in the mitigation strategy. </a:t>
            </a:r>
          </a:p>
          <a:p>
            <a:pPr marL="171450" indent="-171450">
              <a:buFont typeface="Arial" panose="020B0604020202020204" pitchFamily="34" charset="0"/>
              <a:buChar char="•"/>
            </a:pPr>
            <a:r>
              <a:rPr lang="en-US" dirty="0"/>
              <a:t>We will be going over how we are updating the risk assessment and what we will need from you to do so</a:t>
            </a:r>
          </a:p>
        </p:txBody>
      </p:sp>
      <p:sp>
        <p:nvSpPr>
          <p:cNvPr id="4" name="Slide Number Placeholder 3"/>
          <p:cNvSpPr>
            <a:spLocks noGrp="1"/>
          </p:cNvSpPr>
          <p:nvPr>
            <p:ph type="sldNum" sz="quarter" idx="5"/>
          </p:nvPr>
        </p:nvSpPr>
        <p:spPr/>
        <p:txBody>
          <a:bodyPr/>
          <a:lstStyle/>
          <a:p>
            <a:fld id="{2873E295-4CD1-4C30-B6A3-BA84516C601B}" type="slidenum">
              <a:rPr lang="en-US" smtClean="0"/>
              <a:t>13</a:t>
            </a:fld>
            <a:endParaRPr lang="en-US" dirty="0"/>
          </a:p>
        </p:txBody>
      </p:sp>
    </p:spTree>
    <p:extLst>
      <p:ext uri="{BB962C8B-B14F-4D97-AF65-F5344CB8AC3E}">
        <p14:creationId xmlns:p14="http://schemas.microsoft.com/office/powerpoint/2010/main" val="105012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the risk assessment, we need to:</a:t>
            </a:r>
          </a:p>
          <a:p>
            <a:pPr marL="171450" indent="-171450">
              <a:buFont typeface="Arial" panose="020B0604020202020204" pitchFamily="34" charset="0"/>
              <a:buChar char="•"/>
            </a:pPr>
            <a:r>
              <a:rPr lang="en-US" dirty="0"/>
              <a:t>Review and update the hazards of concern</a:t>
            </a:r>
          </a:p>
          <a:p>
            <a:pPr marL="171450" indent="-171450">
              <a:buFont typeface="Arial" panose="020B0604020202020204" pitchFamily="34" charset="0"/>
              <a:buChar char="•"/>
            </a:pPr>
            <a:r>
              <a:rPr lang="en-US" dirty="0"/>
              <a:t>Update assets – critical facilities and community lifelines</a:t>
            </a:r>
          </a:p>
          <a:p>
            <a:pPr marL="171450" indent="-171450">
              <a:buFont typeface="Arial" panose="020B0604020202020204" pitchFamily="34" charset="0"/>
              <a:buChar char="•"/>
            </a:pPr>
            <a:r>
              <a:rPr lang="en-US" dirty="0"/>
              <a:t>Look at the impacts of each hazard since the last HMP</a:t>
            </a:r>
          </a:p>
          <a:p>
            <a:pPr marL="171450" indent="-171450">
              <a:buFont typeface="Arial" panose="020B0604020202020204" pitchFamily="34" charset="0"/>
              <a:buChar char="•"/>
            </a:pPr>
            <a:r>
              <a:rPr lang="en-US" dirty="0"/>
              <a:t>Analyze the risk to each asset</a:t>
            </a:r>
          </a:p>
          <a:p>
            <a:pPr marL="171450" indent="-171450">
              <a:buFont typeface="Arial" panose="020B0604020202020204" pitchFamily="34" charset="0"/>
              <a:buChar char="•"/>
            </a:pPr>
            <a:r>
              <a:rPr lang="en-US" dirty="0"/>
              <a:t>Review the findings with each of you during the risk assessment meeting</a:t>
            </a:r>
          </a:p>
        </p:txBody>
      </p:sp>
      <p:sp>
        <p:nvSpPr>
          <p:cNvPr id="4" name="Slide Number Placeholder 3"/>
          <p:cNvSpPr>
            <a:spLocks noGrp="1"/>
          </p:cNvSpPr>
          <p:nvPr>
            <p:ph type="sldNum" sz="quarter" idx="5"/>
          </p:nvPr>
        </p:nvSpPr>
        <p:spPr/>
        <p:txBody>
          <a:bodyPr/>
          <a:lstStyle/>
          <a:p>
            <a:fld id="{2873E295-4CD1-4C30-B6A3-BA84516C601B}" type="slidenum">
              <a:rPr lang="en-US" smtClean="0"/>
              <a:t>14</a:t>
            </a:fld>
            <a:endParaRPr lang="en-US" dirty="0"/>
          </a:p>
        </p:txBody>
      </p:sp>
    </p:spTree>
    <p:extLst>
      <p:ext uri="{BB962C8B-B14F-4D97-AF65-F5344CB8AC3E}">
        <p14:creationId xmlns:p14="http://schemas.microsoft.com/office/powerpoint/2010/main" val="276842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Cover - Option 3">
    <p:spTree>
      <p:nvGrpSpPr>
        <p:cNvPr id="1" name=""/>
        <p:cNvGrpSpPr/>
        <p:nvPr/>
      </p:nvGrpSpPr>
      <p:grpSpPr>
        <a:xfrm>
          <a:off x="0" y="0"/>
          <a:ext cx="0" cy="0"/>
          <a:chOff x="0" y="0"/>
          <a:chExt cx="0" cy="0"/>
        </a:xfrm>
      </p:grpSpPr>
      <p:pic>
        <p:nvPicPr>
          <p:cNvPr id="7" name="Background Image" descr="This background image contains a diamond shape on the left-hand side, cut off in varying degrees on its left, top, and bottom edges, with an interior network of irregular triangular facets. The facets are colored in a ramping fashion, starting from dark blue on the right hand side of the image and gradually transitioning to a medium-light green in the upper left.  The remainder of the background is a mosaic of rounded rectangles in various sizes and various shades of grey.">
            <a:extLs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44" y="0"/>
            <a:ext cx="12192000" cy="6858000"/>
          </a:xfrm>
          <a:prstGeom prst="rect">
            <a:avLst/>
          </a:prstGeom>
          <a:ln w="25400">
            <a:noFill/>
          </a:ln>
        </p:spPr>
      </p:pic>
      <p:pic>
        <p:nvPicPr>
          <p:cNvPr id="17"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028F21A5-D3B4-402A-83E9-8771B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2240" y="914400"/>
            <a:ext cx="2133600" cy="561474"/>
          </a:xfrm>
          <a:prstGeom prst="rect">
            <a:avLst/>
          </a:prstGeom>
        </p:spPr>
      </p:pic>
      <p:sp>
        <p:nvSpPr>
          <p:cNvPr id="2" name="Title Placeholder">
            <a:extLst>
              <a:ext uri="{FF2B5EF4-FFF2-40B4-BE49-F238E27FC236}">
                <a16:creationId xmlns:a16="http://schemas.microsoft.com/office/drawing/2014/main" id="{AB14CCF0-32E3-4E45-A381-85B9473F0672}"/>
              </a:ext>
            </a:extLst>
          </p:cNvPr>
          <p:cNvSpPr>
            <a:spLocks noGrp="1"/>
          </p:cNvSpPr>
          <p:nvPr>
            <p:ph type="title" hasCustomPrompt="1"/>
          </p:nvPr>
        </p:nvSpPr>
        <p:spPr>
          <a:xfrm>
            <a:off x="6309360" y="1920240"/>
            <a:ext cx="5257800" cy="1828800"/>
          </a:xfrm>
        </p:spPr>
        <p:txBody>
          <a:bodyPr>
            <a:normAutofit/>
          </a:bodyPr>
          <a:lstStyle>
            <a:lvl1pPr>
              <a:defRPr lang="en-US" sz="4400" b="1" kern="1200" dirty="0">
                <a:solidFill>
                  <a:schemeClr val="tx2"/>
                </a:solidFill>
                <a:latin typeface="+mn-lt"/>
                <a:ea typeface="Source Sans Pro" panose="020B0503030403020204" pitchFamily="34" charset="0"/>
                <a:cs typeface="+mn-cs"/>
              </a:defRPr>
            </a:lvl1pPr>
          </a:lstStyle>
          <a:p>
            <a:r>
              <a:rPr lang="en-US" dirty="0"/>
              <a:t>Title / Project</a:t>
            </a:r>
          </a:p>
        </p:txBody>
      </p:sp>
      <p:sp>
        <p:nvSpPr>
          <p:cNvPr id="15" name="Blue Footer Bar">
            <a:extLst>
              <a:ext uri="{FF2B5EF4-FFF2-40B4-BE49-F238E27FC236}">
                <a16:creationId xmlns:a16="http://schemas.microsoft.com/office/drawing/2014/main" id="{6FA7A39D-EDDC-4941-82BC-260ED2BD6480}"/>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Presenter Name">
            <a:extLst>
              <a:ext uri="{FF2B5EF4-FFF2-40B4-BE49-F238E27FC236}">
                <a16:creationId xmlns:a16="http://schemas.microsoft.com/office/drawing/2014/main" id="{EC3ABA49-0ADC-4965-A6F4-5F1136EB4451}"/>
              </a:ext>
            </a:extLst>
          </p:cNvPr>
          <p:cNvSpPr>
            <a:spLocks noGrp="1"/>
          </p:cNvSpPr>
          <p:nvPr>
            <p:ph type="body" sz="quarter" idx="13" hasCustomPrompt="1"/>
          </p:nvPr>
        </p:nvSpPr>
        <p:spPr>
          <a:xfrm>
            <a:off x="6309360" y="4114800"/>
            <a:ext cx="5257800" cy="457200"/>
          </a:xfrm>
          <a:prstGeom prst="rect">
            <a:avLst/>
          </a:prstGeom>
        </p:spPr>
        <p:txBody>
          <a:bodyPr>
            <a:noAutofit/>
          </a:bodyPr>
          <a:lstStyle>
            <a:lvl1pPr marL="91440" indent="0">
              <a:buNone/>
              <a:defRPr sz="1800" b="1">
                <a:solidFill>
                  <a:schemeClr val="tx2"/>
                </a:solidFill>
                <a:latin typeface="+mn-lt"/>
              </a:defRPr>
            </a:lvl1pPr>
          </a:lstStyle>
          <a:p>
            <a:pPr lvl="0"/>
            <a:r>
              <a:rPr lang="en-US" dirty="0"/>
              <a:t>Presenter(s)</a:t>
            </a:r>
          </a:p>
        </p:txBody>
      </p:sp>
      <p:sp>
        <p:nvSpPr>
          <p:cNvPr id="10" name="Text Placeholder: Title / Date">
            <a:extLst>
              <a:ext uri="{FF2B5EF4-FFF2-40B4-BE49-F238E27FC236}">
                <a16:creationId xmlns:a16="http://schemas.microsoft.com/office/drawing/2014/main" id="{2CCB0CF7-687B-4926-A324-4380AE554746}"/>
              </a:ext>
            </a:extLst>
          </p:cNvPr>
          <p:cNvSpPr>
            <a:spLocks noGrp="1"/>
          </p:cNvSpPr>
          <p:nvPr>
            <p:ph type="body" sz="quarter" idx="14" hasCustomPrompt="1"/>
          </p:nvPr>
        </p:nvSpPr>
        <p:spPr>
          <a:xfrm>
            <a:off x="6309360" y="4572000"/>
            <a:ext cx="5257800" cy="457200"/>
          </a:xfrm>
          <a:prstGeom prst="rect">
            <a:avLst/>
          </a:prstGeom>
        </p:spPr>
        <p:txBody>
          <a:bodyPr>
            <a:normAutofit/>
          </a:bodyPr>
          <a:lstStyle>
            <a:lvl1pPr marL="91440" indent="0">
              <a:buNone/>
              <a:defRPr sz="1400" b="0">
                <a:solidFill>
                  <a:schemeClr val="tx2"/>
                </a:solidFill>
                <a:latin typeface="+mj-lt"/>
                <a:ea typeface="Source Sans Pro Semibold" panose="020B0603030403020204" pitchFamily="34" charset="0"/>
              </a:defRPr>
            </a:lvl1pPr>
          </a:lstStyle>
          <a:p>
            <a:pPr lvl="0"/>
            <a:r>
              <a:rPr lang="en-US" dirty="0"/>
              <a:t>Date and/or Presenter’s Title</a:t>
            </a:r>
          </a:p>
        </p:txBody>
      </p:sp>
      <p:sp>
        <p:nvSpPr>
          <p:cNvPr id="54" name="Diamond Picture Placeholder: Top Left">
            <a:extLst>
              <a:ext uri="{FF2B5EF4-FFF2-40B4-BE49-F238E27FC236}">
                <a16:creationId xmlns:a16="http://schemas.microsoft.com/office/drawing/2014/main" id="{44AE5FBC-75D5-4C98-AF44-B1FAF1B20EDE}"/>
              </a:ext>
            </a:extLst>
          </p:cNvPr>
          <p:cNvSpPr>
            <a:spLocks noGrp="1"/>
          </p:cNvSpPr>
          <p:nvPr>
            <p:ph type="pic" sz="quarter" idx="18" hasCustomPrompt="1"/>
          </p:nvPr>
        </p:nvSpPr>
        <p:spPr>
          <a:xfrm>
            <a:off x="-76200" y="-73152"/>
            <a:ext cx="3884613" cy="5549776"/>
          </a:xfrm>
          <a:custGeom>
            <a:avLst/>
            <a:gdLst>
              <a:gd name="connsiteX0" fmla="*/ 314521 w 3884613"/>
              <a:gd name="connsiteY0" fmla="*/ 0 h 5549776"/>
              <a:gd name="connsiteX1" fmla="*/ 1418386 w 3884613"/>
              <a:gd name="connsiteY1" fmla="*/ 0 h 5549776"/>
              <a:gd name="connsiteX2" fmla="*/ 3845362 w 3884613"/>
              <a:gd name="connsiteY2" fmla="*/ 2426978 h 5549776"/>
              <a:gd name="connsiteX3" fmla="*/ 3874943 w 3884613"/>
              <a:gd name="connsiteY3" fmla="*/ 2471524 h 5549776"/>
              <a:gd name="connsiteX4" fmla="*/ 3884613 w 3884613"/>
              <a:gd name="connsiteY4" fmla="*/ 2521219 h 5549776"/>
              <a:gd name="connsiteX5" fmla="*/ 3884613 w 3884613"/>
              <a:gd name="connsiteY5" fmla="*/ 2524176 h 5549776"/>
              <a:gd name="connsiteX6" fmla="*/ 3884166 w 3884613"/>
              <a:gd name="connsiteY6" fmla="*/ 2528836 h 5549776"/>
              <a:gd name="connsiteX7" fmla="*/ 3884613 w 3884613"/>
              <a:gd name="connsiteY7" fmla="*/ 2533496 h 5549776"/>
              <a:gd name="connsiteX8" fmla="*/ 3884613 w 3884613"/>
              <a:gd name="connsiteY8" fmla="*/ 2536454 h 5549776"/>
              <a:gd name="connsiteX9" fmla="*/ 3874943 w 3884613"/>
              <a:gd name="connsiteY9" fmla="*/ 2586149 h 5549776"/>
              <a:gd name="connsiteX10" fmla="*/ 3845362 w 3884613"/>
              <a:gd name="connsiteY10" fmla="*/ 2630695 h 5549776"/>
              <a:gd name="connsiteX11" fmla="*/ 965722 w 3884613"/>
              <a:gd name="connsiteY11" fmla="*/ 5510336 h 5549776"/>
              <a:gd name="connsiteX12" fmla="*/ 870503 w 3884613"/>
              <a:gd name="connsiteY12" fmla="*/ 5549776 h 5549776"/>
              <a:gd name="connsiteX13" fmla="*/ 866454 w 3884613"/>
              <a:gd name="connsiteY13" fmla="*/ 5549388 h 5549776"/>
              <a:gd name="connsiteX14" fmla="*/ 862405 w 3884613"/>
              <a:gd name="connsiteY14" fmla="*/ 5549776 h 5549776"/>
              <a:gd name="connsiteX15" fmla="*/ 767187 w 3884613"/>
              <a:gd name="connsiteY15" fmla="*/ 5510335 h 5549776"/>
              <a:gd name="connsiteX16" fmla="*/ 0 w 3884613"/>
              <a:gd name="connsiteY16" fmla="*/ 4743150 h 5549776"/>
              <a:gd name="connsiteX17" fmla="*/ 0 w 3884613"/>
              <a:gd name="connsiteY17" fmla="*/ 314521 h 554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84613" h="5549776">
                <a:moveTo>
                  <a:pt x="314521" y="0"/>
                </a:moveTo>
                <a:lnTo>
                  <a:pt x="1418386" y="0"/>
                </a:lnTo>
                <a:lnTo>
                  <a:pt x="3845362" y="2426978"/>
                </a:lnTo>
                <a:cubicBezTo>
                  <a:pt x="3858509" y="2440125"/>
                  <a:pt x="3868369" y="2455314"/>
                  <a:pt x="3874943" y="2471524"/>
                </a:cubicBezTo>
                <a:lnTo>
                  <a:pt x="3884613" y="2521219"/>
                </a:lnTo>
                <a:lnTo>
                  <a:pt x="3884613" y="2524176"/>
                </a:lnTo>
                <a:lnTo>
                  <a:pt x="3884166" y="2528836"/>
                </a:lnTo>
                <a:lnTo>
                  <a:pt x="3884613" y="2533496"/>
                </a:lnTo>
                <a:lnTo>
                  <a:pt x="3884613" y="2536454"/>
                </a:lnTo>
                <a:lnTo>
                  <a:pt x="3874943" y="2586149"/>
                </a:lnTo>
                <a:cubicBezTo>
                  <a:pt x="3868369" y="2602359"/>
                  <a:pt x="3858509" y="2617548"/>
                  <a:pt x="3845362" y="2630695"/>
                </a:cubicBezTo>
                <a:lnTo>
                  <a:pt x="965722" y="5510336"/>
                </a:lnTo>
                <a:cubicBezTo>
                  <a:pt x="939428" y="5536630"/>
                  <a:pt x="904966" y="5549776"/>
                  <a:pt x="870503" y="5549776"/>
                </a:cubicBezTo>
                <a:lnTo>
                  <a:pt x="866454" y="5549388"/>
                </a:lnTo>
                <a:lnTo>
                  <a:pt x="862405" y="5549776"/>
                </a:lnTo>
                <a:cubicBezTo>
                  <a:pt x="827942" y="5549776"/>
                  <a:pt x="793480" y="5536629"/>
                  <a:pt x="767187" y="5510335"/>
                </a:cubicBezTo>
                <a:lnTo>
                  <a:pt x="0" y="4743150"/>
                </a:lnTo>
                <a:lnTo>
                  <a:pt x="0" y="314521"/>
                </a:lnTo>
                <a:close/>
              </a:path>
            </a:pathLst>
          </a:custGeom>
          <a:solidFill>
            <a:schemeClr val="tx1"/>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dirty="0"/>
              <a:t> </a:t>
            </a:r>
          </a:p>
        </p:txBody>
      </p:sp>
      <p:sp>
        <p:nvSpPr>
          <p:cNvPr id="70" name="Diamond Picture Placeholder: Top Right">
            <a:extLst>
              <a:ext uri="{FF2B5EF4-FFF2-40B4-BE49-F238E27FC236}">
                <a16:creationId xmlns:a16="http://schemas.microsoft.com/office/drawing/2014/main" id="{DC693DE3-6E73-4D17-A6F0-C31C68A00C6A}"/>
              </a:ext>
            </a:extLst>
          </p:cNvPr>
          <p:cNvSpPr>
            <a:spLocks noGrp="1"/>
          </p:cNvSpPr>
          <p:nvPr>
            <p:ph type="pic" sz="quarter" idx="19" hasCustomPrompt="1"/>
          </p:nvPr>
        </p:nvSpPr>
        <p:spPr>
          <a:xfrm>
            <a:off x="2383536" y="-73152"/>
            <a:ext cx="3191255" cy="2404872"/>
          </a:xfrm>
          <a:custGeom>
            <a:avLst/>
            <a:gdLst>
              <a:gd name="connsiteX0" fmla="*/ 776469 w 3191255"/>
              <a:gd name="connsiteY0" fmla="*/ 0 h 2404872"/>
              <a:gd name="connsiteX1" fmla="*/ 2414785 w 3191255"/>
              <a:gd name="connsiteY1" fmla="*/ 0 h 2404872"/>
              <a:gd name="connsiteX2" fmla="*/ 3170405 w 3191255"/>
              <a:gd name="connsiteY2" fmla="*/ 755120 h 2404872"/>
              <a:gd name="connsiteX3" fmla="*/ 3191255 w 3191255"/>
              <a:gd name="connsiteY3" fmla="*/ 805424 h 2404872"/>
              <a:gd name="connsiteX4" fmla="*/ 3190918 w 3191255"/>
              <a:gd name="connsiteY4" fmla="*/ 808931 h 2404872"/>
              <a:gd name="connsiteX5" fmla="*/ 3191255 w 3191255"/>
              <a:gd name="connsiteY5" fmla="*/ 812440 h 2404872"/>
              <a:gd name="connsiteX6" fmla="*/ 3170405 w 3191255"/>
              <a:gd name="connsiteY6" fmla="*/ 862743 h 2404872"/>
              <a:gd name="connsiteX7" fmla="*/ 1648105 w 3191255"/>
              <a:gd name="connsiteY7" fmla="*/ 2384036 h 2404872"/>
              <a:gd name="connsiteX8" fmla="*/ 1597768 w 3191255"/>
              <a:gd name="connsiteY8" fmla="*/ 2404872 h 2404872"/>
              <a:gd name="connsiteX9" fmla="*/ 1595628 w 3191255"/>
              <a:gd name="connsiteY9" fmla="*/ 2404667 h 2404872"/>
              <a:gd name="connsiteX10" fmla="*/ 1593486 w 3191255"/>
              <a:gd name="connsiteY10" fmla="*/ 2404872 h 2404872"/>
              <a:gd name="connsiteX11" fmla="*/ 1543150 w 3191255"/>
              <a:gd name="connsiteY11" fmla="*/ 2384036 h 2404872"/>
              <a:gd name="connsiteX12" fmla="*/ 20849 w 3191255"/>
              <a:gd name="connsiteY12" fmla="*/ 862743 h 2404872"/>
              <a:gd name="connsiteX13" fmla="*/ 5212 w 3191255"/>
              <a:gd name="connsiteY13" fmla="*/ 839210 h 2404872"/>
              <a:gd name="connsiteX14" fmla="*/ 0 w 3191255"/>
              <a:gd name="connsiteY14" fmla="*/ 812445 h 2404872"/>
              <a:gd name="connsiteX15" fmla="*/ 0 w 3191255"/>
              <a:gd name="connsiteY15" fmla="*/ 812429 h 2404872"/>
              <a:gd name="connsiteX16" fmla="*/ 336 w 3191255"/>
              <a:gd name="connsiteY16" fmla="*/ 808930 h 2404872"/>
              <a:gd name="connsiteX17" fmla="*/ 0 w 3191255"/>
              <a:gd name="connsiteY17" fmla="*/ 805433 h 2404872"/>
              <a:gd name="connsiteX18" fmla="*/ 0 w 3191255"/>
              <a:gd name="connsiteY18" fmla="*/ 805418 h 2404872"/>
              <a:gd name="connsiteX19" fmla="*/ 5212 w 3191255"/>
              <a:gd name="connsiteY19" fmla="*/ 778653 h 2404872"/>
              <a:gd name="connsiteX20" fmla="*/ 20850 w 3191255"/>
              <a:gd name="connsiteY20" fmla="*/ 755119 h 240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1255" h="2404872">
                <a:moveTo>
                  <a:pt x="776469" y="0"/>
                </a:moveTo>
                <a:lnTo>
                  <a:pt x="2414785" y="0"/>
                </a:lnTo>
                <a:lnTo>
                  <a:pt x="3170405" y="755120"/>
                </a:lnTo>
                <a:cubicBezTo>
                  <a:pt x="3184305" y="769012"/>
                  <a:pt x="3191255" y="787217"/>
                  <a:pt x="3191255" y="805424"/>
                </a:cubicBezTo>
                <a:lnTo>
                  <a:pt x="3190918" y="808931"/>
                </a:lnTo>
                <a:lnTo>
                  <a:pt x="3191255" y="812440"/>
                </a:lnTo>
                <a:cubicBezTo>
                  <a:pt x="3191255" y="830646"/>
                  <a:pt x="3184305" y="848852"/>
                  <a:pt x="3170405" y="862743"/>
                </a:cubicBezTo>
                <a:lnTo>
                  <a:pt x="1648105" y="2384036"/>
                </a:lnTo>
                <a:cubicBezTo>
                  <a:pt x="1634204" y="2397926"/>
                  <a:pt x="1615987" y="2404872"/>
                  <a:pt x="1597768" y="2404872"/>
                </a:cubicBezTo>
                <a:lnTo>
                  <a:pt x="1595628" y="2404667"/>
                </a:lnTo>
                <a:lnTo>
                  <a:pt x="1593486" y="2404872"/>
                </a:lnTo>
                <a:cubicBezTo>
                  <a:pt x="1575269" y="2404872"/>
                  <a:pt x="1557050" y="2397926"/>
                  <a:pt x="1543150" y="2384036"/>
                </a:cubicBezTo>
                <a:lnTo>
                  <a:pt x="20849" y="862743"/>
                </a:lnTo>
                <a:cubicBezTo>
                  <a:pt x="13899" y="855798"/>
                  <a:pt x="8687" y="847774"/>
                  <a:pt x="5212" y="839210"/>
                </a:cubicBezTo>
                <a:lnTo>
                  <a:pt x="0" y="812445"/>
                </a:lnTo>
                <a:lnTo>
                  <a:pt x="0" y="812429"/>
                </a:lnTo>
                <a:lnTo>
                  <a:pt x="336" y="808930"/>
                </a:lnTo>
                <a:lnTo>
                  <a:pt x="0" y="805433"/>
                </a:lnTo>
                <a:lnTo>
                  <a:pt x="0" y="805418"/>
                </a:lnTo>
                <a:lnTo>
                  <a:pt x="5212" y="778653"/>
                </a:lnTo>
                <a:cubicBezTo>
                  <a:pt x="8687" y="770089"/>
                  <a:pt x="13900" y="762065"/>
                  <a:pt x="20850" y="755119"/>
                </a:cubicBezTo>
                <a:close/>
              </a:path>
            </a:pathLst>
          </a:custGeom>
          <a:solidFill>
            <a:schemeClr val="tx1"/>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dirty="0"/>
              <a:t> </a:t>
            </a:r>
          </a:p>
        </p:txBody>
      </p:sp>
      <p:sp>
        <p:nvSpPr>
          <p:cNvPr id="48" name="Diamond Picture Placeholder: Bottom Left">
            <a:extLst>
              <a:ext uri="{FF2B5EF4-FFF2-40B4-BE49-F238E27FC236}">
                <a16:creationId xmlns:a16="http://schemas.microsoft.com/office/drawing/2014/main" id="{2D684D73-034B-467C-B574-8319B2ACA10C}"/>
              </a:ext>
            </a:extLst>
          </p:cNvPr>
          <p:cNvSpPr>
            <a:spLocks noGrp="1"/>
          </p:cNvSpPr>
          <p:nvPr>
            <p:ph type="pic" sz="quarter" idx="17" hasCustomPrompt="1"/>
          </p:nvPr>
        </p:nvSpPr>
        <p:spPr>
          <a:xfrm>
            <a:off x="691896" y="4663440"/>
            <a:ext cx="2363788" cy="1663700"/>
          </a:xfrm>
          <a:custGeom>
            <a:avLst/>
            <a:gdLst>
              <a:gd name="connsiteX0" fmla="*/ 1180513 w 2363788"/>
              <a:gd name="connsiteY0" fmla="*/ 0 h 1663700"/>
              <a:gd name="connsiteX1" fmla="*/ 1182103 w 2363788"/>
              <a:gd name="connsiteY1" fmla="*/ 153 h 1663700"/>
              <a:gd name="connsiteX2" fmla="*/ 1183685 w 2363788"/>
              <a:gd name="connsiteY2" fmla="*/ 1 h 1663700"/>
              <a:gd name="connsiteX3" fmla="*/ 1220976 w 2363788"/>
              <a:gd name="connsiteY3" fmla="*/ 15447 h 1663700"/>
              <a:gd name="connsiteX4" fmla="*/ 2348751 w 2363788"/>
              <a:gd name="connsiteY4" fmla="*/ 1143222 h 1663700"/>
              <a:gd name="connsiteX5" fmla="*/ 2363788 w 2363788"/>
              <a:gd name="connsiteY5" fmla="*/ 1179526 h 1663700"/>
              <a:gd name="connsiteX6" fmla="*/ 2363788 w 2363788"/>
              <a:gd name="connsiteY6" fmla="*/ 1186702 h 1663700"/>
              <a:gd name="connsiteX7" fmla="*/ 2348751 w 2363788"/>
              <a:gd name="connsiteY7" fmla="*/ 1223005 h 1663700"/>
              <a:gd name="connsiteX8" fmla="*/ 1908056 w 2363788"/>
              <a:gd name="connsiteY8" fmla="*/ 1663700 h 1663700"/>
              <a:gd name="connsiteX9" fmla="*/ 456142 w 2363788"/>
              <a:gd name="connsiteY9" fmla="*/ 1663700 h 1663700"/>
              <a:gd name="connsiteX10" fmla="*/ 15447 w 2363788"/>
              <a:gd name="connsiteY10" fmla="*/ 1223005 h 1663700"/>
              <a:gd name="connsiteX11" fmla="*/ 0 w 2363788"/>
              <a:gd name="connsiteY11" fmla="*/ 1185714 h 1663700"/>
              <a:gd name="connsiteX12" fmla="*/ 250 w 2363788"/>
              <a:gd name="connsiteY12" fmla="*/ 1183113 h 1663700"/>
              <a:gd name="connsiteX13" fmla="*/ 0 w 2363788"/>
              <a:gd name="connsiteY13" fmla="*/ 1180512 h 1663700"/>
              <a:gd name="connsiteX14" fmla="*/ 15447 w 2363788"/>
              <a:gd name="connsiteY14" fmla="*/ 1143221 h 1663700"/>
              <a:gd name="connsiteX15" fmla="*/ 1143222 w 2363788"/>
              <a:gd name="connsiteY15" fmla="*/ 15447 h 1663700"/>
              <a:gd name="connsiteX16" fmla="*/ 1180513 w 2363788"/>
              <a:gd name="connsiteY16" fmla="*/ 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788" h="1663700">
                <a:moveTo>
                  <a:pt x="1180513" y="0"/>
                </a:moveTo>
                <a:lnTo>
                  <a:pt x="1182103" y="153"/>
                </a:lnTo>
                <a:lnTo>
                  <a:pt x="1183685" y="1"/>
                </a:lnTo>
                <a:cubicBezTo>
                  <a:pt x="1197181" y="1"/>
                  <a:pt x="1210678" y="5150"/>
                  <a:pt x="1220976" y="15447"/>
                </a:cubicBezTo>
                <a:lnTo>
                  <a:pt x="2348751" y="1143222"/>
                </a:lnTo>
                <a:lnTo>
                  <a:pt x="2363788" y="1179526"/>
                </a:lnTo>
                <a:lnTo>
                  <a:pt x="2363788" y="1186702"/>
                </a:lnTo>
                <a:lnTo>
                  <a:pt x="2348751" y="1223005"/>
                </a:lnTo>
                <a:lnTo>
                  <a:pt x="1908056" y="1663700"/>
                </a:lnTo>
                <a:lnTo>
                  <a:pt x="456142" y="1663700"/>
                </a:lnTo>
                <a:lnTo>
                  <a:pt x="15447" y="1223005"/>
                </a:lnTo>
                <a:cubicBezTo>
                  <a:pt x="5149" y="1212708"/>
                  <a:pt x="0" y="1199211"/>
                  <a:pt x="0" y="1185714"/>
                </a:cubicBezTo>
                <a:lnTo>
                  <a:pt x="250" y="1183113"/>
                </a:lnTo>
                <a:lnTo>
                  <a:pt x="0" y="1180512"/>
                </a:lnTo>
                <a:cubicBezTo>
                  <a:pt x="0" y="1167015"/>
                  <a:pt x="5149" y="1153519"/>
                  <a:pt x="15447" y="1143221"/>
                </a:cubicBezTo>
                <a:lnTo>
                  <a:pt x="1143222" y="15447"/>
                </a:lnTo>
                <a:cubicBezTo>
                  <a:pt x="1153519" y="5149"/>
                  <a:pt x="1167016" y="0"/>
                  <a:pt x="1180513" y="0"/>
                </a:cubicBezTo>
                <a:close/>
              </a:path>
            </a:pathLst>
          </a:custGeom>
          <a:solidFill>
            <a:schemeClr val="tx1"/>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dirty="0"/>
              <a:t> </a:t>
            </a:r>
          </a:p>
        </p:txBody>
      </p:sp>
      <p:sp>
        <p:nvSpPr>
          <p:cNvPr id="42" name="Diamond Picture Placeholder: Bottom Right">
            <a:extLst>
              <a:ext uri="{FF2B5EF4-FFF2-40B4-BE49-F238E27FC236}">
                <a16:creationId xmlns:a16="http://schemas.microsoft.com/office/drawing/2014/main" id="{793A0D8C-94B3-483E-86A1-FBEE327F0B5C}"/>
              </a:ext>
            </a:extLst>
          </p:cNvPr>
          <p:cNvSpPr>
            <a:spLocks noGrp="1"/>
          </p:cNvSpPr>
          <p:nvPr>
            <p:ph type="pic" sz="quarter" idx="16" hasCustomPrompt="1"/>
          </p:nvPr>
        </p:nvSpPr>
        <p:spPr>
          <a:xfrm>
            <a:off x="2008632" y="2587752"/>
            <a:ext cx="3884613" cy="3736973"/>
          </a:xfrm>
          <a:custGeom>
            <a:avLst/>
            <a:gdLst>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3884613 w 3884613"/>
              <a:gd name="connsiteY15" fmla="*/ 3739896 h 3739896"/>
              <a:gd name="connsiteX16" fmla="*/ 0 w 3884613"/>
              <a:gd name="connsiteY16" fmla="*/ 3739896 h 3739896"/>
              <a:gd name="connsiteX17" fmla="*/ 0 w 3884613"/>
              <a:gd name="connsiteY17" fmla="*/ 3736973 h 3739896"/>
              <a:gd name="connsiteX18" fmla="*/ 1752736 w 3884613"/>
              <a:gd name="connsiteY18" fmla="*/ 3736973 h 3739896"/>
              <a:gd name="connsiteX19" fmla="*/ 25382 w 3884613"/>
              <a:gd name="connsiteY19" fmla="*/ 2009619 h 3739896"/>
              <a:gd name="connsiteX20" fmla="*/ 0 w 3884613"/>
              <a:gd name="connsiteY20" fmla="*/ 1948343 h 3739896"/>
              <a:gd name="connsiteX21" fmla="*/ 410 w 3884613"/>
              <a:gd name="connsiteY21" fmla="*/ 1944068 h 3739896"/>
              <a:gd name="connsiteX22" fmla="*/ 0 w 3884613"/>
              <a:gd name="connsiteY22" fmla="*/ 1939795 h 3739896"/>
              <a:gd name="connsiteX23" fmla="*/ 25382 w 3884613"/>
              <a:gd name="connsiteY23" fmla="*/ 1878519 h 3739896"/>
              <a:gd name="connsiteX24" fmla="*/ 1878519 w 3884613"/>
              <a:gd name="connsiteY24" fmla="*/ 25381 h 3739896"/>
              <a:gd name="connsiteX25" fmla="*/ 1939796 w 3884613"/>
              <a:gd name="connsiteY25"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3884613 w 3884613"/>
              <a:gd name="connsiteY15" fmla="*/ 3739896 h 3739896"/>
              <a:gd name="connsiteX16" fmla="*/ 0 w 3884613"/>
              <a:gd name="connsiteY16" fmla="*/ 3739896 h 3739896"/>
              <a:gd name="connsiteX17" fmla="*/ 1752736 w 3884613"/>
              <a:gd name="connsiteY17" fmla="*/ 3736973 h 3739896"/>
              <a:gd name="connsiteX18" fmla="*/ 25382 w 3884613"/>
              <a:gd name="connsiteY18" fmla="*/ 2009619 h 3739896"/>
              <a:gd name="connsiteX19" fmla="*/ 0 w 3884613"/>
              <a:gd name="connsiteY19" fmla="*/ 1948343 h 3739896"/>
              <a:gd name="connsiteX20" fmla="*/ 410 w 3884613"/>
              <a:gd name="connsiteY20" fmla="*/ 1944068 h 3739896"/>
              <a:gd name="connsiteX21" fmla="*/ 0 w 3884613"/>
              <a:gd name="connsiteY21" fmla="*/ 1939795 h 3739896"/>
              <a:gd name="connsiteX22" fmla="*/ 25382 w 3884613"/>
              <a:gd name="connsiteY22" fmla="*/ 1878519 h 3739896"/>
              <a:gd name="connsiteX23" fmla="*/ 1878519 w 3884613"/>
              <a:gd name="connsiteY23" fmla="*/ 25381 h 3739896"/>
              <a:gd name="connsiteX24" fmla="*/ 1939796 w 3884613"/>
              <a:gd name="connsiteY24"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0 w 3884613"/>
              <a:gd name="connsiteY15" fmla="*/ 3739896 h 3739896"/>
              <a:gd name="connsiteX16" fmla="*/ 1752736 w 3884613"/>
              <a:gd name="connsiteY16" fmla="*/ 3736973 h 3739896"/>
              <a:gd name="connsiteX17" fmla="*/ 25382 w 3884613"/>
              <a:gd name="connsiteY17" fmla="*/ 2009619 h 3739896"/>
              <a:gd name="connsiteX18" fmla="*/ 0 w 3884613"/>
              <a:gd name="connsiteY18" fmla="*/ 1948343 h 3739896"/>
              <a:gd name="connsiteX19" fmla="*/ 410 w 3884613"/>
              <a:gd name="connsiteY19" fmla="*/ 1944068 h 3739896"/>
              <a:gd name="connsiteX20" fmla="*/ 0 w 3884613"/>
              <a:gd name="connsiteY20" fmla="*/ 1939795 h 3739896"/>
              <a:gd name="connsiteX21" fmla="*/ 25382 w 3884613"/>
              <a:gd name="connsiteY21" fmla="*/ 1878519 h 3739896"/>
              <a:gd name="connsiteX22" fmla="*/ 1878519 w 3884613"/>
              <a:gd name="connsiteY22" fmla="*/ 25381 h 3739896"/>
              <a:gd name="connsiteX23" fmla="*/ 1939796 w 3884613"/>
              <a:gd name="connsiteY23"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0 w 3884613"/>
              <a:gd name="connsiteY14" fmla="*/ 3739896 h 3739896"/>
              <a:gd name="connsiteX15" fmla="*/ 1752736 w 3884613"/>
              <a:gd name="connsiteY15" fmla="*/ 3736973 h 3739896"/>
              <a:gd name="connsiteX16" fmla="*/ 25382 w 3884613"/>
              <a:gd name="connsiteY16" fmla="*/ 2009619 h 3739896"/>
              <a:gd name="connsiteX17" fmla="*/ 0 w 3884613"/>
              <a:gd name="connsiteY17" fmla="*/ 1948343 h 3739896"/>
              <a:gd name="connsiteX18" fmla="*/ 410 w 3884613"/>
              <a:gd name="connsiteY18" fmla="*/ 1944068 h 3739896"/>
              <a:gd name="connsiteX19" fmla="*/ 0 w 3884613"/>
              <a:gd name="connsiteY19" fmla="*/ 1939795 h 3739896"/>
              <a:gd name="connsiteX20" fmla="*/ 25382 w 3884613"/>
              <a:gd name="connsiteY20" fmla="*/ 1878519 h 3739896"/>
              <a:gd name="connsiteX21" fmla="*/ 1878519 w 3884613"/>
              <a:gd name="connsiteY21" fmla="*/ 25381 h 3739896"/>
              <a:gd name="connsiteX22" fmla="*/ 1939796 w 3884613"/>
              <a:gd name="connsiteY22" fmla="*/ 0 h 3739896"/>
              <a:gd name="connsiteX0" fmla="*/ 1939796 w 3884613"/>
              <a:gd name="connsiteY0" fmla="*/ 0 h 3736973"/>
              <a:gd name="connsiteX1" fmla="*/ 1942408 w 3884613"/>
              <a:gd name="connsiteY1" fmla="*/ 251 h 3736973"/>
              <a:gd name="connsiteX2" fmla="*/ 1945008 w 3884613"/>
              <a:gd name="connsiteY2" fmla="*/ 1 h 3736973"/>
              <a:gd name="connsiteX3" fmla="*/ 2006284 w 3884613"/>
              <a:gd name="connsiteY3" fmla="*/ 25382 h 3736973"/>
              <a:gd name="connsiteX4" fmla="*/ 3859422 w 3884613"/>
              <a:gd name="connsiteY4" fmla="*/ 1878520 h 3736973"/>
              <a:gd name="connsiteX5" fmla="*/ 3878458 w 3884613"/>
              <a:gd name="connsiteY5" fmla="*/ 1907187 h 3736973"/>
              <a:gd name="connsiteX6" fmla="*/ 3884613 w 3884613"/>
              <a:gd name="connsiteY6" fmla="*/ 1938820 h 3736973"/>
              <a:gd name="connsiteX7" fmla="*/ 3884613 w 3884613"/>
              <a:gd name="connsiteY7" fmla="*/ 1941776 h 3736973"/>
              <a:gd name="connsiteX8" fmla="*/ 3884393 w 3884613"/>
              <a:gd name="connsiteY8" fmla="*/ 1944070 h 3736973"/>
              <a:gd name="connsiteX9" fmla="*/ 3884613 w 3884613"/>
              <a:gd name="connsiteY9" fmla="*/ 1946363 h 3736973"/>
              <a:gd name="connsiteX10" fmla="*/ 3884613 w 3884613"/>
              <a:gd name="connsiteY10" fmla="*/ 1949319 h 3736973"/>
              <a:gd name="connsiteX11" fmla="*/ 3878458 w 3884613"/>
              <a:gd name="connsiteY11" fmla="*/ 1980952 h 3736973"/>
              <a:gd name="connsiteX12" fmla="*/ 3859422 w 3884613"/>
              <a:gd name="connsiteY12" fmla="*/ 2009619 h 3736973"/>
              <a:gd name="connsiteX13" fmla="*/ 2132068 w 3884613"/>
              <a:gd name="connsiteY13" fmla="*/ 3736973 h 3736973"/>
              <a:gd name="connsiteX14" fmla="*/ 1752736 w 3884613"/>
              <a:gd name="connsiteY14" fmla="*/ 3736973 h 3736973"/>
              <a:gd name="connsiteX15" fmla="*/ 25382 w 3884613"/>
              <a:gd name="connsiteY15" fmla="*/ 2009619 h 3736973"/>
              <a:gd name="connsiteX16" fmla="*/ 0 w 3884613"/>
              <a:gd name="connsiteY16" fmla="*/ 1948343 h 3736973"/>
              <a:gd name="connsiteX17" fmla="*/ 410 w 3884613"/>
              <a:gd name="connsiteY17" fmla="*/ 1944068 h 3736973"/>
              <a:gd name="connsiteX18" fmla="*/ 0 w 3884613"/>
              <a:gd name="connsiteY18" fmla="*/ 1939795 h 3736973"/>
              <a:gd name="connsiteX19" fmla="*/ 25382 w 3884613"/>
              <a:gd name="connsiteY19" fmla="*/ 1878519 h 3736973"/>
              <a:gd name="connsiteX20" fmla="*/ 1878519 w 3884613"/>
              <a:gd name="connsiteY20" fmla="*/ 25381 h 3736973"/>
              <a:gd name="connsiteX21" fmla="*/ 1939796 w 3884613"/>
              <a:gd name="connsiteY21" fmla="*/ 0 h 37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4613" h="3736973">
                <a:moveTo>
                  <a:pt x="1939796" y="0"/>
                </a:moveTo>
                <a:lnTo>
                  <a:pt x="1942408" y="251"/>
                </a:lnTo>
                <a:lnTo>
                  <a:pt x="1945008" y="1"/>
                </a:lnTo>
                <a:cubicBezTo>
                  <a:pt x="1967185" y="1"/>
                  <a:pt x="1989363" y="8462"/>
                  <a:pt x="2006284" y="25382"/>
                </a:cubicBezTo>
                <a:lnTo>
                  <a:pt x="3859422" y="1878520"/>
                </a:lnTo>
                <a:cubicBezTo>
                  <a:pt x="3867883" y="1886981"/>
                  <a:pt x="3874228" y="1896756"/>
                  <a:pt x="3878458" y="1907187"/>
                </a:cubicBezTo>
                <a:lnTo>
                  <a:pt x="3884613" y="1938820"/>
                </a:lnTo>
                <a:lnTo>
                  <a:pt x="3884613" y="1941776"/>
                </a:lnTo>
                <a:cubicBezTo>
                  <a:pt x="3884540" y="1942541"/>
                  <a:pt x="3884466" y="1943305"/>
                  <a:pt x="3884393" y="1944070"/>
                </a:cubicBezTo>
                <a:cubicBezTo>
                  <a:pt x="3884466" y="1944834"/>
                  <a:pt x="3884540" y="1945599"/>
                  <a:pt x="3884613" y="1946363"/>
                </a:cubicBezTo>
                <a:lnTo>
                  <a:pt x="3884613" y="1949319"/>
                </a:lnTo>
                <a:lnTo>
                  <a:pt x="3878458" y="1980952"/>
                </a:lnTo>
                <a:cubicBezTo>
                  <a:pt x="3874228" y="1991384"/>
                  <a:pt x="3867883" y="2001159"/>
                  <a:pt x="3859422" y="2009619"/>
                </a:cubicBezTo>
                <a:lnTo>
                  <a:pt x="2132068" y="3736973"/>
                </a:lnTo>
                <a:lnTo>
                  <a:pt x="1752736" y="3736973"/>
                </a:lnTo>
                <a:lnTo>
                  <a:pt x="25382" y="2009619"/>
                </a:lnTo>
                <a:cubicBezTo>
                  <a:pt x="8460" y="1992698"/>
                  <a:pt x="0" y="1970520"/>
                  <a:pt x="0" y="1948343"/>
                </a:cubicBezTo>
                <a:cubicBezTo>
                  <a:pt x="137" y="1946918"/>
                  <a:pt x="273" y="1945493"/>
                  <a:pt x="410" y="1944068"/>
                </a:cubicBezTo>
                <a:cubicBezTo>
                  <a:pt x="273" y="1942644"/>
                  <a:pt x="137" y="1941219"/>
                  <a:pt x="0" y="1939795"/>
                </a:cubicBezTo>
                <a:cubicBezTo>
                  <a:pt x="0" y="1917618"/>
                  <a:pt x="8461" y="1895440"/>
                  <a:pt x="25382" y="1878519"/>
                </a:cubicBezTo>
                <a:lnTo>
                  <a:pt x="1878519" y="25381"/>
                </a:lnTo>
                <a:cubicBezTo>
                  <a:pt x="1895441" y="8461"/>
                  <a:pt x="1917618" y="0"/>
                  <a:pt x="1939796" y="0"/>
                </a:cubicBezTo>
                <a:close/>
              </a:path>
            </a:pathLst>
          </a:custGeom>
          <a:solidFill>
            <a:schemeClr val="tx1"/>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dirty="0"/>
              <a:t> </a:t>
            </a:r>
          </a:p>
        </p:txBody>
      </p:sp>
      <p:pic>
        <p:nvPicPr>
          <p:cNvPr id="16" name="Tagline: Leading with Science" descr="This image contains a Tetra Tech tagline: &quot;Leading with Science.&quot;">
            <a:extLst>
              <a:ext uri="{FF2B5EF4-FFF2-40B4-BE49-F238E27FC236}">
                <a16:creationId xmlns:a16="http://schemas.microsoft.com/office/drawing/2014/main" id="{4D29F919-F05D-4A5A-B2A8-5F71719FEB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381261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with Images - Option 4">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4AA9142A-DE7C-44E1-BD4E-DCE4492F77CF}"/>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dirty="0"/>
              <a:t>Click to add title</a:t>
            </a:r>
          </a:p>
        </p:txBody>
      </p:sp>
      <p:sp>
        <p:nvSpPr>
          <p:cNvPr id="5" name="Content Placeholder: Body"/>
          <p:cNvSpPr>
            <a:spLocks noGrp="1"/>
          </p:cNvSpPr>
          <p:nvPr>
            <p:ph idx="11" hasCustomPrompt="1"/>
          </p:nvPr>
        </p:nvSpPr>
        <p:spPr>
          <a:xfrm>
            <a:off x="609600" y="1371600"/>
            <a:ext cx="9144000" cy="2971800"/>
          </a:xfrm>
          <a:prstGeom prst="rect">
            <a:avLst/>
          </a:prstGeom>
        </p:spPr>
        <p:txBody>
          <a:bodyPr/>
          <a:lstStyle>
            <a:lvl1pPr>
              <a:spcAft>
                <a:spcPts val="0"/>
              </a:spcAft>
              <a:defRPr>
                <a:solidFill>
                  <a:schemeClr val="tx2"/>
                </a:solidFill>
              </a:defRPr>
            </a:lvl1pPr>
            <a:lvl2pPr>
              <a:spcBef>
                <a:spcPts val="500"/>
              </a:spcBef>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ainbow Runner Bar">
            <a:extLst>
              <a:ext uri="{FF2B5EF4-FFF2-40B4-BE49-F238E27FC236}">
                <a16:creationId xmlns:a16="http://schemas.microsoft.com/office/drawing/2014/main" id="{815BC9E4-09B4-4510-AC86-72B198087956}"/>
              </a:ext>
              <a:ext uri="{C183D7F6-B498-43B3-948B-1728B52AA6E4}">
                <adec:decorative xmlns:adec="http://schemas.microsoft.com/office/drawing/2017/decorative" val="1"/>
              </a:ext>
            </a:extLst>
          </p:cNvPr>
          <p:cNvSpPr/>
          <p:nvPr/>
        </p:nvSpPr>
        <p:spPr>
          <a:xfrm flipH="1" flipV="1">
            <a:off x="0" y="5257796"/>
            <a:ext cx="9982200" cy="868361"/>
          </a:xfrm>
          <a:custGeom>
            <a:avLst/>
            <a:gdLst>
              <a:gd name="connsiteX0" fmla="*/ 144730 w 9982200"/>
              <a:gd name="connsiteY0" fmla="*/ 0 h 868361"/>
              <a:gd name="connsiteX1" fmla="*/ 9982200 w 9982200"/>
              <a:gd name="connsiteY1" fmla="*/ 0 h 868361"/>
              <a:gd name="connsiteX2" fmla="*/ 9982200 w 9982200"/>
              <a:gd name="connsiteY2" fmla="*/ 0 h 868361"/>
              <a:gd name="connsiteX3" fmla="*/ 9982200 w 9982200"/>
              <a:gd name="connsiteY3" fmla="*/ 723631 h 868361"/>
              <a:gd name="connsiteX4" fmla="*/ 9837470 w 9982200"/>
              <a:gd name="connsiteY4" fmla="*/ 868361 h 868361"/>
              <a:gd name="connsiteX5" fmla="*/ 0 w 9982200"/>
              <a:gd name="connsiteY5" fmla="*/ 868361 h 868361"/>
              <a:gd name="connsiteX6" fmla="*/ 0 w 9982200"/>
              <a:gd name="connsiteY6" fmla="*/ 868361 h 868361"/>
              <a:gd name="connsiteX7" fmla="*/ 0 w 9982200"/>
              <a:gd name="connsiteY7" fmla="*/ 144730 h 868361"/>
              <a:gd name="connsiteX8" fmla="*/ 144730 w 9982200"/>
              <a:gd name="connsiteY8" fmla="*/ 0 h 868361"/>
              <a:gd name="connsiteX0" fmla="*/ 144730 w 10018577"/>
              <a:gd name="connsiteY0" fmla="*/ 0 h 868361"/>
              <a:gd name="connsiteX1" fmla="*/ 9982200 w 10018577"/>
              <a:gd name="connsiteY1" fmla="*/ 0 h 868361"/>
              <a:gd name="connsiteX2" fmla="*/ 9982200 w 10018577"/>
              <a:gd name="connsiteY2" fmla="*/ 0 h 868361"/>
              <a:gd name="connsiteX3" fmla="*/ 9982200 w 10018577"/>
              <a:gd name="connsiteY3" fmla="*/ 723631 h 868361"/>
              <a:gd name="connsiteX4" fmla="*/ 9983347 w 10018577"/>
              <a:gd name="connsiteY4" fmla="*/ 864803 h 868361"/>
              <a:gd name="connsiteX5" fmla="*/ 0 w 10018577"/>
              <a:gd name="connsiteY5" fmla="*/ 868361 h 868361"/>
              <a:gd name="connsiteX6" fmla="*/ 0 w 10018577"/>
              <a:gd name="connsiteY6" fmla="*/ 868361 h 868361"/>
              <a:gd name="connsiteX7" fmla="*/ 0 w 10018577"/>
              <a:gd name="connsiteY7" fmla="*/ 144730 h 868361"/>
              <a:gd name="connsiteX8" fmla="*/ 144730 w 10018577"/>
              <a:gd name="connsiteY8" fmla="*/ 0 h 868361"/>
              <a:gd name="connsiteX0" fmla="*/ 144730 w 9983870"/>
              <a:gd name="connsiteY0" fmla="*/ 0 h 868361"/>
              <a:gd name="connsiteX1" fmla="*/ 9982200 w 9983870"/>
              <a:gd name="connsiteY1" fmla="*/ 0 h 868361"/>
              <a:gd name="connsiteX2" fmla="*/ 9982200 w 9983870"/>
              <a:gd name="connsiteY2" fmla="*/ 0 h 868361"/>
              <a:gd name="connsiteX3" fmla="*/ 9982200 w 9983870"/>
              <a:gd name="connsiteY3" fmla="*/ 723631 h 868361"/>
              <a:gd name="connsiteX4" fmla="*/ 9983347 w 9983870"/>
              <a:gd name="connsiteY4" fmla="*/ 864803 h 868361"/>
              <a:gd name="connsiteX5" fmla="*/ 0 w 9983870"/>
              <a:gd name="connsiteY5" fmla="*/ 868361 h 868361"/>
              <a:gd name="connsiteX6" fmla="*/ 0 w 9983870"/>
              <a:gd name="connsiteY6" fmla="*/ 868361 h 868361"/>
              <a:gd name="connsiteX7" fmla="*/ 0 w 9983870"/>
              <a:gd name="connsiteY7" fmla="*/ 144730 h 868361"/>
              <a:gd name="connsiteX8" fmla="*/ 144730 w 9983870"/>
              <a:gd name="connsiteY8" fmla="*/ 0 h 8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3870" h="868361">
                <a:moveTo>
                  <a:pt x="144730" y="0"/>
                </a:moveTo>
                <a:lnTo>
                  <a:pt x="9982200" y="0"/>
                </a:lnTo>
                <a:lnTo>
                  <a:pt x="9982200" y="0"/>
                </a:lnTo>
                <a:lnTo>
                  <a:pt x="9982200" y="723631"/>
                </a:lnTo>
                <a:cubicBezTo>
                  <a:pt x="9982200" y="803563"/>
                  <a:pt x="9985004" y="864803"/>
                  <a:pt x="9983347" y="864803"/>
                </a:cubicBezTo>
                <a:lnTo>
                  <a:pt x="0" y="868361"/>
                </a:lnTo>
                <a:lnTo>
                  <a:pt x="0" y="868361"/>
                </a:lnTo>
                <a:lnTo>
                  <a:pt x="0" y="144730"/>
                </a:lnTo>
                <a:cubicBezTo>
                  <a:pt x="0" y="64798"/>
                  <a:pt x="64798" y="0"/>
                  <a:pt x="144730" y="0"/>
                </a:cubicBez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Picture Placeholder: Lef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609600" y="4572000"/>
            <a:ext cx="2971800" cy="1371600"/>
          </a:xfrm>
          <a:prstGeom prst="rect">
            <a:avLst/>
          </a:prstGeom>
          <a:solidFill>
            <a:schemeClr val="tx1"/>
          </a:solidFill>
        </p:spPr>
        <p:txBody>
          <a:bodyPr/>
          <a:lstStyle>
            <a:lvl1pPr marL="0" indent="0">
              <a:buNone/>
              <a:defRPr/>
            </a:lvl1pPr>
          </a:lstStyle>
          <a:p>
            <a:r>
              <a:rPr lang="en-US" dirty="0"/>
              <a:t> </a:t>
            </a:r>
          </a:p>
        </p:txBody>
      </p:sp>
      <p:sp>
        <p:nvSpPr>
          <p:cNvPr id="15" name="Picture Placeholder: Middle">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3697356" y="4572000"/>
            <a:ext cx="2971800" cy="1371600"/>
          </a:xfrm>
          <a:prstGeom prst="rect">
            <a:avLst/>
          </a:prstGeom>
          <a:solidFill>
            <a:schemeClr val="tx1"/>
          </a:solidFill>
        </p:spPr>
        <p:txBody>
          <a:bodyPr/>
          <a:lstStyle>
            <a:lvl1pPr marL="0" indent="0">
              <a:buNone/>
              <a:defRPr/>
            </a:lvl1pPr>
          </a:lstStyle>
          <a:p>
            <a:r>
              <a:rPr lang="en-US" dirty="0"/>
              <a:t> </a:t>
            </a:r>
          </a:p>
        </p:txBody>
      </p:sp>
      <p:sp>
        <p:nvSpPr>
          <p:cNvPr id="16" name="Image Placeholder: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6785113" y="4572000"/>
            <a:ext cx="2971800" cy="1371600"/>
          </a:xfrm>
          <a:prstGeom prst="rect">
            <a:avLst/>
          </a:prstGeom>
          <a:solidFill>
            <a:schemeClr val="tx1"/>
          </a:solidFill>
        </p:spPr>
        <p:txBody>
          <a:bodyPr/>
          <a:lstStyle>
            <a:lvl1pPr marL="0" indent="0">
              <a:buNone/>
              <a:defRPr/>
            </a:lvl1pPr>
          </a:lstStyle>
          <a:p>
            <a:r>
              <a:rPr lang="en-US" dirty="0"/>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111543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Content Placeholder 6"/>
          <p:cNvSpPr>
            <a:spLocks noGrp="1"/>
          </p:cNvSpPr>
          <p:nvPr>
            <p:ph sz="quarter" idx="13"/>
          </p:nvPr>
        </p:nvSpPr>
        <p:spPr>
          <a:xfrm>
            <a:off x="609940" y="1516319"/>
            <a:ext cx="5281083" cy="4760913"/>
          </a:xfrm>
        </p:spPr>
        <p:txBody>
          <a:bodyPr/>
          <a:lstStyle>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6"/>
          <p:cNvSpPr>
            <a:spLocks noGrp="1"/>
          </p:cNvSpPr>
          <p:nvPr>
            <p:ph sz="quarter" idx="14"/>
          </p:nvPr>
        </p:nvSpPr>
        <p:spPr>
          <a:xfrm>
            <a:off x="6290581" y="1516319"/>
            <a:ext cx="5281083"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9"/>
          <p:cNvSpPr>
            <a:spLocks noGrp="1"/>
          </p:cNvSpPr>
          <p:nvPr>
            <p:ph type="sldNum" sz="quarter" idx="17"/>
          </p:nvPr>
        </p:nvSpPr>
        <p:spPr/>
        <p:txBody>
          <a:bodyPr/>
          <a:lstStyle/>
          <a:p>
            <a:pPr>
              <a:defRPr/>
            </a:pPr>
            <a:fld id="{8EC16C3E-254E-C04A-8A90-F3CAE37A3DAA}" type="slidenum">
              <a:rPr lang="en-US" smtClean="0"/>
              <a:t>‹#›</a:t>
            </a:fld>
            <a:endParaRPr lang="en-US" dirty="0"/>
          </a:p>
        </p:txBody>
      </p:sp>
    </p:spTree>
    <p:extLst>
      <p:ext uri="{BB962C8B-B14F-4D97-AF65-F5344CB8AC3E}">
        <p14:creationId xmlns:p14="http://schemas.microsoft.com/office/powerpoint/2010/main" val="247344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822042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49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Content Placeholder 6"/>
          <p:cNvSpPr>
            <a:spLocks noGrp="1"/>
          </p:cNvSpPr>
          <p:nvPr>
            <p:ph sz="quarter" idx="13"/>
          </p:nvPr>
        </p:nvSpPr>
        <p:spPr>
          <a:xfrm>
            <a:off x="609941" y="1516064"/>
            <a:ext cx="10977033" cy="4761166"/>
          </a:xfrm>
        </p:spPr>
        <p:txBody>
          <a:bodyPr/>
          <a:lstStyle>
            <a:lvl3pPr marL="857250" indent="-171450">
              <a:buClr>
                <a:srgbClr val="7F7F7F"/>
              </a:buClr>
              <a:buFont typeface="Franklin Gothic Medium" panose="020B0603020102020204" pitchFamily="34" charset="0"/>
              <a:buChar char="–"/>
              <a:defRPr sz="1600"/>
            </a:lvl3pPr>
            <a:lvl4pPr marL="1200150" indent="-171450">
              <a:buClr>
                <a:srgbClr val="7F7F7F"/>
              </a:buClr>
              <a:buFont typeface="Franklin Gothic Medium" panose="020B06030201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5"/>
          </p:nvPr>
        </p:nvSpPr>
        <p:spPr/>
        <p:txBody>
          <a:bodyPr/>
          <a:lstStyle/>
          <a:p>
            <a:pPr>
              <a:defRPr/>
            </a:pPr>
            <a:endParaRPr lang="en-US" dirty="0"/>
          </a:p>
        </p:txBody>
      </p:sp>
      <p:sp>
        <p:nvSpPr>
          <p:cNvPr id="9" name="Slide Number Placeholder 8"/>
          <p:cNvSpPr>
            <a:spLocks noGrp="1"/>
          </p:cNvSpPr>
          <p:nvPr>
            <p:ph type="sldNum" sz="quarter" idx="16"/>
          </p:nvPr>
        </p:nvSpPr>
        <p:spPr/>
        <p:txBody>
          <a:bodyPr/>
          <a:lstStyle/>
          <a:p>
            <a:pPr>
              <a:defRPr/>
            </a:pPr>
            <a:fld id="{8EC16C3E-254E-C04A-8A90-F3CAE37A3DAA}" type="slidenum">
              <a:rPr lang="en-US" smtClean="0"/>
              <a:t>‹#›</a:t>
            </a:fld>
            <a:endParaRPr lang="en-US" dirty="0"/>
          </a:p>
        </p:txBody>
      </p:sp>
      <p:sp>
        <p:nvSpPr>
          <p:cNvPr id="3" name="Date Placeholder 2"/>
          <p:cNvSpPr>
            <a:spLocks noGrp="1"/>
          </p:cNvSpPr>
          <p:nvPr>
            <p:ph type="dt" sz="half" idx="17"/>
          </p:nvPr>
        </p:nvSpPr>
        <p:spPr>
          <a:xfrm>
            <a:off x="609600" y="6419724"/>
            <a:ext cx="2844800" cy="438277"/>
          </a:xfrm>
          <a:prstGeom prst="rect">
            <a:avLst/>
          </a:prstGeom>
        </p:spPr>
        <p:txBody>
          <a:bodyPr/>
          <a:lstStyle/>
          <a:p>
            <a:fld id="{35ECC789-47CF-43CC-8088-3AF222700770}" type="datetime1">
              <a:rPr lang="en-US" smtClean="0"/>
              <a:t>11/18/2022</a:t>
            </a:fld>
            <a:endParaRPr lang="en-US" dirty="0"/>
          </a:p>
        </p:txBody>
      </p:sp>
    </p:spTree>
    <p:extLst>
      <p:ext uri="{BB962C8B-B14F-4D97-AF65-F5344CB8AC3E}">
        <p14:creationId xmlns:p14="http://schemas.microsoft.com/office/powerpoint/2010/main" val="131099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Cover - Option 4, no Placeholders">
    <p:spTree>
      <p:nvGrpSpPr>
        <p:cNvPr id="1" name=""/>
        <p:cNvGrpSpPr/>
        <p:nvPr/>
      </p:nvGrpSpPr>
      <p:grpSpPr>
        <a:xfrm>
          <a:off x="0" y="0"/>
          <a:ext cx="0" cy="0"/>
          <a:chOff x="0" y="0"/>
          <a:chExt cx="0" cy="0"/>
        </a:xfrm>
      </p:grpSpPr>
      <p:sp>
        <p:nvSpPr>
          <p:cNvPr id="23" name="Background: White Wipeout">
            <a:extLst>
              <a:ext uri="{FF2B5EF4-FFF2-40B4-BE49-F238E27FC236}">
                <a16:creationId xmlns:a16="http://schemas.microsoft.com/office/drawing/2014/main" id="{9CF902DB-A62D-4184-ADF5-EC56969E0979}"/>
              </a:ext>
              <a:ext uri="{C183D7F6-B498-43B3-948B-1728B52AA6E4}">
                <adec:decorative xmlns:adec="http://schemas.microsoft.com/office/drawing/2017/decorative" val="1"/>
              </a:ext>
            </a:extLst>
          </p:cNvPr>
          <p:cNvSpPr/>
          <p:nvPr/>
        </p:nvSpPr>
        <p:spPr>
          <a:xfrm>
            <a:off x="0" y="0"/>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lue Footer Bar">
            <a:extLst>
              <a:ext uri="{FF2B5EF4-FFF2-40B4-BE49-F238E27FC236}">
                <a16:creationId xmlns:a16="http://schemas.microsoft.com/office/drawing/2014/main" id="{1EF31C21-72CE-424F-8B8F-9DA4631D2B16}"/>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4F5ACB5A-8CA7-42EC-8741-34F9C64C90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9520" y="1097280"/>
            <a:ext cx="2133600" cy="561474"/>
          </a:xfrm>
          <a:prstGeom prst="rect">
            <a:avLst/>
          </a:prstGeom>
        </p:spPr>
      </p:pic>
      <p:sp>
        <p:nvSpPr>
          <p:cNvPr id="3" name="Title Placeholder">
            <a:extLst>
              <a:ext uri="{FF2B5EF4-FFF2-40B4-BE49-F238E27FC236}">
                <a16:creationId xmlns:a16="http://schemas.microsoft.com/office/drawing/2014/main" id="{52D5CF0D-57B2-4D03-994C-E7CD7D209D43}"/>
              </a:ext>
            </a:extLst>
          </p:cNvPr>
          <p:cNvSpPr>
            <a:spLocks noGrp="1"/>
          </p:cNvSpPr>
          <p:nvPr>
            <p:ph type="title" hasCustomPrompt="1"/>
          </p:nvPr>
        </p:nvSpPr>
        <p:spPr>
          <a:xfrm>
            <a:off x="7406640" y="2286000"/>
            <a:ext cx="4114800" cy="1828800"/>
          </a:xfrm>
        </p:spPr>
        <p:txBody>
          <a:bodyPr>
            <a:normAutofit/>
          </a:bodyPr>
          <a:lstStyle>
            <a:lvl1pPr>
              <a:defRPr lang="en-US" sz="4400" b="1" kern="1200" dirty="0">
                <a:solidFill>
                  <a:schemeClr val="tx2"/>
                </a:solidFill>
                <a:latin typeface="+mn-lt"/>
                <a:ea typeface="Source Sans Pro" panose="020B0503030403020204" pitchFamily="34" charset="0"/>
                <a:cs typeface="+mn-cs"/>
              </a:defRPr>
            </a:lvl1pPr>
          </a:lstStyle>
          <a:p>
            <a:r>
              <a:rPr lang="en-US" dirty="0"/>
              <a:t>Title / Project</a:t>
            </a:r>
          </a:p>
        </p:txBody>
      </p:sp>
      <p:sp>
        <p:nvSpPr>
          <p:cNvPr id="14" name="Text Placeholder: Presenters">
            <a:extLst>
              <a:ext uri="{FF2B5EF4-FFF2-40B4-BE49-F238E27FC236}">
                <a16:creationId xmlns:a16="http://schemas.microsoft.com/office/drawing/2014/main" id="{1DAD78C8-76D5-4045-8D87-FF38CE7CDABC}"/>
              </a:ext>
            </a:extLst>
          </p:cNvPr>
          <p:cNvSpPr>
            <a:spLocks noGrp="1"/>
          </p:cNvSpPr>
          <p:nvPr>
            <p:ph type="body" sz="quarter" idx="13" hasCustomPrompt="1"/>
          </p:nvPr>
        </p:nvSpPr>
        <p:spPr>
          <a:xfrm>
            <a:off x="7406640" y="4297680"/>
            <a:ext cx="4114800" cy="457200"/>
          </a:xfrm>
          <a:prstGeom prst="rect">
            <a:avLst/>
          </a:prstGeom>
        </p:spPr>
        <p:txBody>
          <a:bodyPr>
            <a:noAutofit/>
          </a:bodyPr>
          <a:lstStyle>
            <a:lvl1pPr marL="91440" indent="0">
              <a:buNone/>
              <a:defRPr sz="1800" b="1">
                <a:solidFill>
                  <a:schemeClr val="tx2"/>
                </a:solidFill>
                <a:latin typeface="+mn-lt"/>
              </a:defRPr>
            </a:lvl1pPr>
          </a:lstStyle>
          <a:p>
            <a:pPr lvl="0"/>
            <a:r>
              <a:rPr lang="en-US" dirty="0"/>
              <a:t>Presenter(s)</a:t>
            </a:r>
          </a:p>
        </p:txBody>
      </p:sp>
      <p:sp>
        <p:nvSpPr>
          <p:cNvPr id="15" name="Text Placeholder: Date">
            <a:extLst>
              <a:ext uri="{FF2B5EF4-FFF2-40B4-BE49-F238E27FC236}">
                <a16:creationId xmlns:a16="http://schemas.microsoft.com/office/drawing/2014/main" id="{3D355539-3454-4C24-9CB0-2CD76B3F198B}"/>
              </a:ext>
            </a:extLst>
          </p:cNvPr>
          <p:cNvSpPr>
            <a:spLocks noGrp="1"/>
          </p:cNvSpPr>
          <p:nvPr>
            <p:ph type="body" sz="quarter" idx="14" hasCustomPrompt="1"/>
          </p:nvPr>
        </p:nvSpPr>
        <p:spPr>
          <a:xfrm>
            <a:off x="7406640" y="4754879"/>
            <a:ext cx="4114800" cy="457200"/>
          </a:xfrm>
          <a:prstGeom prst="rect">
            <a:avLst/>
          </a:prstGeom>
        </p:spPr>
        <p:txBody>
          <a:bodyPr>
            <a:normAutofit/>
          </a:bodyPr>
          <a:lstStyle>
            <a:lvl1pPr marL="91440" indent="0">
              <a:buNone/>
              <a:defRPr sz="1400" b="0">
                <a:solidFill>
                  <a:schemeClr val="tx2"/>
                </a:solidFill>
                <a:latin typeface="+mj-lt"/>
                <a:ea typeface="Source Sans Pro Semibold" panose="020B0603030403020204" pitchFamily="34" charset="0"/>
              </a:defRPr>
            </a:lvl1pPr>
          </a:lstStyle>
          <a:p>
            <a:pPr lvl="0"/>
            <a:r>
              <a:rPr lang="en-US" dirty="0"/>
              <a:t>Date and/or Title and/or Project</a:t>
            </a:r>
          </a:p>
        </p:txBody>
      </p:sp>
      <p:pic>
        <p:nvPicPr>
          <p:cNvPr id="17" name="Rainbow Background Matte">
            <a:extLst>
              <a:ext uri="{FF2B5EF4-FFF2-40B4-BE49-F238E27FC236}">
                <a16:creationId xmlns:a16="http://schemas.microsoft.com/office/drawing/2014/main" id="{93A6D0CA-8861-4222-B592-AF17A7069C8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 y="838200"/>
            <a:ext cx="3568883" cy="1371600"/>
          </a:xfrm>
          <a:prstGeom prst="rect">
            <a:avLst/>
          </a:prstGeom>
        </p:spPr>
      </p:pic>
      <p:sp>
        <p:nvSpPr>
          <p:cNvPr id="4" name="Picture Placeholder: Left">
            <a:extLst>
              <a:ext uri="{FF2B5EF4-FFF2-40B4-BE49-F238E27FC236}">
                <a16:creationId xmlns:a16="http://schemas.microsoft.com/office/drawing/2014/main" id="{E8E6B7CC-D974-EAA1-C8D6-D9468414C0D3}"/>
              </a:ext>
            </a:extLst>
          </p:cNvPr>
          <p:cNvSpPr>
            <a:spLocks noGrp="1"/>
          </p:cNvSpPr>
          <p:nvPr>
            <p:ph type="pic" sz="quarter" idx="15" hasCustomPrompt="1"/>
          </p:nvPr>
        </p:nvSpPr>
        <p:spPr>
          <a:xfrm>
            <a:off x="-5558" y="1112838"/>
            <a:ext cx="4654550" cy="4419600"/>
          </a:xfrm>
          <a:solidFill>
            <a:schemeClr val="tx1"/>
          </a:solidFill>
          <a:ln>
            <a:noFill/>
          </a:ln>
        </p:spPr>
        <p:txBody>
          <a:bodyPr/>
          <a:lstStyle>
            <a:lvl1pPr marL="0" indent="0">
              <a:buNone/>
              <a:defRPr/>
            </a:lvl1pPr>
          </a:lstStyle>
          <a:p>
            <a:r>
              <a:rPr lang="en-US" dirty="0"/>
              <a:t> </a:t>
            </a:r>
          </a:p>
        </p:txBody>
      </p:sp>
      <p:sp>
        <p:nvSpPr>
          <p:cNvPr id="8" name="Picture Placeholder: Top Right">
            <a:extLst>
              <a:ext uri="{FF2B5EF4-FFF2-40B4-BE49-F238E27FC236}">
                <a16:creationId xmlns:a16="http://schemas.microsoft.com/office/drawing/2014/main" id="{3BBADB8F-1579-AF93-F74A-98F5DF97868B}"/>
              </a:ext>
            </a:extLst>
          </p:cNvPr>
          <p:cNvSpPr>
            <a:spLocks noGrp="1"/>
          </p:cNvSpPr>
          <p:nvPr>
            <p:ph type="pic" sz="quarter" idx="17" hasCustomPrompt="1"/>
          </p:nvPr>
        </p:nvSpPr>
        <p:spPr>
          <a:xfrm>
            <a:off x="4733130" y="1112838"/>
            <a:ext cx="2430461" cy="2057400"/>
          </a:xfrm>
          <a:prstGeom prst="round1Rect">
            <a:avLst>
              <a:gd name="adj" fmla="val 5319"/>
            </a:avLst>
          </a:prstGeom>
          <a:solidFill>
            <a:schemeClr val="tx1"/>
          </a:solidFill>
        </p:spPr>
        <p:txBody>
          <a:bodyPr/>
          <a:lstStyle>
            <a:lvl1pPr marL="0" indent="0">
              <a:buNone/>
              <a:defRPr/>
            </a:lvl1pPr>
          </a:lstStyle>
          <a:p>
            <a:r>
              <a:rPr lang="en-US" dirty="0"/>
              <a:t> </a:t>
            </a:r>
          </a:p>
        </p:txBody>
      </p:sp>
      <p:sp>
        <p:nvSpPr>
          <p:cNvPr id="6" name="Picture Placeholder: Bottom Right">
            <a:extLst>
              <a:ext uri="{FF2B5EF4-FFF2-40B4-BE49-F238E27FC236}">
                <a16:creationId xmlns:a16="http://schemas.microsoft.com/office/drawing/2014/main" id="{648AA993-F359-87F8-26D1-7D323DFDAA8E}"/>
              </a:ext>
            </a:extLst>
          </p:cNvPr>
          <p:cNvSpPr>
            <a:spLocks noGrp="1"/>
          </p:cNvSpPr>
          <p:nvPr>
            <p:ph type="pic" sz="quarter" idx="16" hasCustomPrompt="1"/>
          </p:nvPr>
        </p:nvSpPr>
        <p:spPr>
          <a:xfrm>
            <a:off x="4733129" y="3230299"/>
            <a:ext cx="2430463" cy="2302139"/>
          </a:xfrm>
          <a:prstGeom prst="rect">
            <a:avLst/>
          </a:prstGeom>
          <a:solidFill>
            <a:schemeClr val="tx1"/>
          </a:solidFill>
        </p:spPr>
        <p:txBody>
          <a:bodyPr/>
          <a:lstStyle>
            <a:lvl1pPr marL="0" indent="0">
              <a:buNone/>
              <a:defRPr/>
            </a:lvl1pPr>
          </a:lstStyle>
          <a:p>
            <a:r>
              <a:rPr lang="en-US" dirty="0"/>
              <a:t> </a:t>
            </a:r>
          </a:p>
        </p:txBody>
      </p:sp>
      <p:pic>
        <p:nvPicPr>
          <p:cNvPr id="22" name="Tagline: Leading with Science" descr="This image contains a Tetra Tech tagline: &quot;Leading with Science.&quot;">
            <a:extLst>
              <a:ext uri="{FF2B5EF4-FFF2-40B4-BE49-F238E27FC236}">
                <a16:creationId xmlns:a16="http://schemas.microsoft.com/office/drawing/2014/main" id="{7D0B5946-2B0A-4967-9C9E-672C680A5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395663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with Images">
    <p:spTree>
      <p:nvGrpSpPr>
        <p:cNvPr id="1" name=""/>
        <p:cNvGrpSpPr/>
        <p:nvPr/>
      </p:nvGrpSpPr>
      <p:grpSpPr>
        <a:xfrm>
          <a:off x="0" y="0"/>
          <a:ext cx="0" cy="0"/>
          <a:chOff x="0" y="0"/>
          <a:chExt cx="0" cy="0"/>
        </a:xfrm>
      </p:grpSpPr>
      <p:sp>
        <p:nvSpPr>
          <p:cNvPr id="13" name="White Background Wipeout">
            <a:extLst>
              <a:ext uri="{FF2B5EF4-FFF2-40B4-BE49-F238E27FC236}">
                <a16:creationId xmlns:a16="http://schemas.microsoft.com/office/drawing/2014/main" id="{FEE6A019-3CCD-4D6D-A224-4B7CEA969D9C}"/>
              </a:ext>
              <a:ext uri="{C183D7F6-B498-43B3-948B-1728B52AA6E4}">
                <adec:decorative xmlns:adec="http://schemas.microsoft.com/office/drawing/2017/decorative" val="1"/>
              </a:ext>
            </a:extLst>
          </p:cNvPr>
          <p:cNvSpPr/>
          <p:nvPr/>
        </p:nvSpPr>
        <p:spPr>
          <a:xfrm>
            <a:off x="0" y="-2203"/>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rey Keystone">
            <a:extLst>
              <a:ext uri="{FF2B5EF4-FFF2-40B4-BE49-F238E27FC236}">
                <a16:creationId xmlns:a16="http://schemas.microsoft.com/office/drawing/2014/main" id="{9734242F-E362-46F3-A92E-30E75CD7D571}"/>
              </a:ext>
              <a:ext uri="{C183D7F6-B498-43B3-948B-1728B52AA6E4}">
                <adec:decorative xmlns:adec="http://schemas.microsoft.com/office/drawing/2017/decorative" val="1"/>
              </a:ext>
            </a:extLst>
          </p:cNvPr>
          <p:cNvSpPr/>
          <p:nvPr/>
        </p:nvSpPr>
        <p:spPr>
          <a:xfrm>
            <a:off x="8033324" y="2667022"/>
            <a:ext cx="2857727" cy="2857727"/>
          </a:xfrm>
          <a:prstGeom prst="roundRect">
            <a:avLst>
              <a:gd name="adj" fmla="val 10980"/>
            </a:avLst>
          </a:prstGeom>
          <a:noFill/>
          <a:ln w="1206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ainbow Background Matte">
            <a:extLst>
              <a:ext uri="{FF2B5EF4-FFF2-40B4-BE49-F238E27FC236}">
                <a16:creationId xmlns:a16="http://schemas.microsoft.com/office/drawing/2014/main" id="{AF1705A3-B1EA-4523-8733-48125C29B5BF}"/>
              </a:ext>
              <a:ext uri="{C183D7F6-B498-43B3-948B-1728B52AA6E4}">
                <adec:decorative xmlns:adec="http://schemas.microsoft.com/office/drawing/2017/decorative" val="1"/>
              </a:ext>
            </a:extLst>
          </p:cNvPr>
          <p:cNvSpPr/>
          <p:nvPr/>
        </p:nvSpPr>
        <p:spPr>
          <a:xfrm>
            <a:off x="1" y="0"/>
            <a:ext cx="4953000" cy="510540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ue Background Matte">
            <a:extLst>
              <a:ext uri="{FF2B5EF4-FFF2-40B4-BE49-F238E27FC236}">
                <a16:creationId xmlns:a16="http://schemas.microsoft.com/office/drawing/2014/main" id="{27B1B590-9246-4997-9422-6F13A832E58B}"/>
              </a:ext>
              <a:ext uri="{C183D7F6-B498-43B3-948B-1728B52AA6E4}">
                <adec:decorative xmlns:adec="http://schemas.microsoft.com/office/drawing/2017/decorative" val="1"/>
              </a:ext>
            </a:extLst>
          </p:cNvPr>
          <p:cNvSpPr/>
          <p:nvPr/>
        </p:nvSpPr>
        <p:spPr>
          <a:xfrm>
            <a:off x="5486400" y="3505178"/>
            <a:ext cx="3810000" cy="2346085"/>
          </a:xfrm>
          <a:prstGeom prst="round1Rect">
            <a:avLst>
              <a:gd name="adj" fmla="val 3610"/>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Section Number">
            <a:extLst>
              <a:ext uri="{FF2B5EF4-FFF2-40B4-BE49-F238E27FC236}">
                <a16:creationId xmlns:a16="http://schemas.microsoft.com/office/drawing/2014/main" id="{60D51095-95E8-4C08-AFAD-6076E140B331}"/>
              </a:ext>
            </a:extLst>
          </p:cNvPr>
          <p:cNvSpPr>
            <a:spLocks noGrp="1"/>
          </p:cNvSpPr>
          <p:nvPr>
            <p:ph type="body" sz="quarter" idx="13" hasCustomPrompt="1"/>
          </p:nvPr>
        </p:nvSpPr>
        <p:spPr>
          <a:xfrm>
            <a:off x="5715000" y="3657600"/>
            <a:ext cx="2743200" cy="685800"/>
          </a:xfrm>
          <a:prstGeom prst="rect">
            <a:avLst/>
          </a:prstGeom>
        </p:spPr>
        <p:txBody>
          <a:bodyPr>
            <a:normAutofit/>
          </a:bodyPr>
          <a:lstStyle>
            <a:lvl1pPr marL="91440" indent="0">
              <a:buNone/>
              <a:defRPr sz="3200" b="0">
                <a:solidFill>
                  <a:schemeClr val="bg1"/>
                </a:solidFill>
                <a:latin typeface="+mj-lt"/>
              </a:defRPr>
            </a:lvl1pPr>
          </a:lstStyle>
          <a:p>
            <a:pPr lvl="0"/>
            <a:r>
              <a:rPr lang="en-US" dirty="0"/>
              <a:t>Section #</a:t>
            </a:r>
          </a:p>
        </p:txBody>
      </p:sp>
      <p:sp>
        <p:nvSpPr>
          <p:cNvPr id="2" name="Title Placeholder">
            <a:extLst>
              <a:ext uri="{FF2B5EF4-FFF2-40B4-BE49-F238E27FC236}">
                <a16:creationId xmlns:a16="http://schemas.microsoft.com/office/drawing/2014/main" id="{1354BA2D-65AE-4B05-A879-373529EB604C}"/>
              </a:ext>
            </a:extLst>
          </p:cNvPr>
          <p:cNvSpPr>
            <a:spLocks noGrp="1"/>
          </p:cNvSpPr>
          <p:nvPr>
            <p:ph type="title" hasCustomPrompt="1"/>
          </p:nvPr>
        </p:nvSpPr>
        <p:spPr>
          <a:xfrm>
            <a:off x="4151376" y="4562856"/>
            <a:ext cx="8046720" cy="960120"/>
          </a:xfrm>
          <a:prstGeom prst="snipRoundRect">
            <a:avLst>
              <a:gd name="adj1" fmla="val 16667"/>
              <a:gd name="adj2" fmla="val 0"/>
            </a:avLst>
          </a:prstGeom>
          <a:solidFill>
            <a:schemeClr val="tx1"/>
          </a:solidFill>
        </p:spPr>
        <p:txBody>
          <a:bodyPr>
            <a:normAutofit/>
          </a:bodyPr>
          <a:lstStyle>
            <a:lvl1pPr>
              <a:tabLst/>
              <a:defRPr lang="en-US" sz="4400" b="1" kern="1200" dirty="0">
                <a:solidFill>
                  <a:schemeClr val="tx2"/>
                </a:solidFill>
                <a:latin typeface="+mn-lt"/>
                <a:ea typeface="Source Sans Pro" panose="020B0503030403020204" pitchFamily="34" charset="0"/>
                <a:cs typeface="+mn-cs"/>
              </a:defRPr>
            </a:lvl1pPr>
          </a:lstStyle>
          <a:p>
            <a:r>
              <a:rPr lang="en-US" dirty="0"/>
              <a:t>Section Title</a:t>
            </a:r>
          </a:p>
        </p:txBody>
      </p:sp>
      <p:sp>
        <p:nvSpPr>
          <p:cNvPr id="25" name="Picture Placeholder: Left">
            <a:extLst>
              <a:ext uri="{FF2B5EF4-FFF2-40B4-BE49-F238E27FC236}">
                <a16:creationId xmlns:a16="http://schemas.microsoft.com/office/drawing/2014/main" id="{55572E7D-F0AB-46C3-B9DD-31B105738DFA}"/>
              </a:ext>
            </a:extLst>
          </p:cNvPr>
          <p:cNvSpPr>
            <a:spLocks noGrp="1"/>
          </p:cNvSpPr>
          <p:nvPr>
            <p:ph type="pic" sz="quarter" idx="14" hasCustomPrompt="1"/>
          </p:nvPr>
        </p:nvSpPr>
        <p:spPr>
          <a:xfrm>
            <a:off x="685800" y="521208"/>
            <a:ext cx="4800601" cy="5330952"/>
          </a:xfrm>
          <a:custGeom>
            <a:avLst/>
            <a:gdLst>
              <a:gd name="connsiteX0" fmla="*/ 0 w 4800601"/>
              <a:gd name="connsiteY0" fmla="*/ 0 h 5330952"/>
              <a:gd name="connsiteX1" fmla="*/ 4643428 w 4800601"/>
              <a:gd name="connsiteY1" fmla="*/ 0 h 5330952"/>
              <a:gd name="connsiteX2" fmla="*/ 4800601 w 4800601"/>
              <a:gd name="connsiteY2" fmla="*/ 157172 h 5330952"/>
              <a:gd name="connsiteX3" fmla="*/ 4800601 w 4800601"/>
              <a:gd name="connsiteY3" fmla="*/ 4049205 h 5330952"/>
              <a:gd name="connsiteX4" fmla="*/ 3632468 w 4800601"/>
              <a:gd name="connsiteY4" fmla="*/ 4049205 h 5330952"/>
              <a:gd name="connsiteX5" fmla="*/ 3473450 w 4800601"/>
              <a:gd name="connsiteY5" fmla="*/ 4208223 h 5330952"/>
              <a:gd name="connsiteX6" fmla="*/ 3473450 w 4800601"/>
              <a:gd name="connsiteY6" fmla="*/ 5003292 h 5330952"/>
              <a:gd name="connsiteX7" fmla="*/ 4800601 w 4800601"/>
              <a:gd name="connsiteY7" fmla="*/ 5003292 h 5330952"/>
              <a:gd name="connsiteX8" fmla="*/ 4800601 w 4800601"/>
              <a:gd name="connsiteY8" fmla="*/ 5330952 h 5330952"/>
              <a:gd name="connsiteX9" fmla="*/ 0 w 4800601"/>
              <a:gd name="connsiteY9" fmla="*/ 5330952 h 53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1" h="5330952">
                <a:moveTo>
                  <a:pt x="0" y="0"/>
                </a:moveTo>
                <a:lnTo>
                  <a:pt x="4643428" y="0"/>
                </a:lnTo>
                <a:cubicBezTo>
                  <a:pt x="4730232" y="0"/>
                  <a:pt x="4800601" y="70368"/>
                  <a:pt x="4800601" y="157172"/>
                </a:cubicBezTo>
                <a:lnTo>
                  <a:pt x="4800601" y="4049205"/>
                </a:lnTo>
                <a:lnTo>
                  <a:pt x="3632468" y="4049205"/>
                </a:lnTo>
                <a:cubicBezTo>
                  <a:pt x="3544645" y="4049205"/>
                  <a:pt x="3473450" y="4120400"/>
                  <a:pt x="3473450" y="4208223"/>
                </a:cubicBezTo>
                <a:lnTo>
                  <a:pt x="3473450" y="5003292"/>
                </a:lnTo>
                <a:lnTo>
                  <a:pt x="4800601" y="5003292"/>
                </a:lnTo>
                <a:lnTo>
                  <a:pt x="4800601" y="5330952"/>
                </a:lnTo>
                <a:lnTo>
                  <a:pt x="0" y="5330952"/>
                </a:lnTo>
                <a:close/>
              </a:path>
            </a:pathLst>
          </a:custGeom>
          <a:solidFill>
            <a:schemeClr val="tx1"/>
          </a:solidFill>
        </p:spPr>
        <p:txBody>
          <a:bodyPr wrap="square">
            <a:noAutofit/>
          </a:bodyPr>
          <a:lstStyle>
            <a:lvl1pPr marL="0" indent="0">
              <a:buNone/>
              <a:defRPr/>
            </a:lvl1pPr>
          </a:lstStyle>
          <a:p>
            <a:r>
              <a:rPr lang="en-US" dirty="0"/>
              <a:t> </a:t>
            </a:r>
          </a:p>
        </p:txBody>
      </p:sp>
      <p:sp>
        <p:nvSpPr>
          <p:cNvPr id="21" name="Picture Placeholder: Right">
            <a:extLst>
              <a:ext uri="{FF2B5EF4-FFF2-40B4-BE49-F238E27FC236}">
                <a16:creationId xmlns:a16="http://schemas.microsoft.com/office/drawing/2014/main" id="{A2FAEF15-710B-42E7-AD78-EB39B1368879}"/>
              </a:ext>
            </a:extLst>
          </p:cNvPr>
          <p:cNvSpPr>
            <a:spLocks noGrp="1"/>
          </p:cNvSpPr>
          <p:nvPr>
            <p:ph type="pic" sz="quarter" idx="15" hasCustomPrompt="1"/>
          </p:nvPr>
        </p:nvSpPr>
        <p:spPr>
          <a:xfrm>
            <a:off x="5486400" y="1161288"/>
            <a:ext cx="3127248" cy="2350008"/>
          </a:xfrm>
          <a:prstGeom prst="round1Rect">
            <a:avLst>
              <a:gd name="adj" fmla="val 3274"/>
            </a:avLst>
          </a:prstGeom>
          <a:solidFill>
            <a:schemeClr val="tx1"/>
          </a:solidFill>
        </p:spPr>
        <p:txBody>
          <a:bodyPr/>
          <a:lstStyle>
            <a:lvl1pPr marL="0" indent="0">
              <a:buNone/>
              <a:defRPr/>
            </a:lvl1pPr>
          </a:lstStyle>
          <a:p>
            <a:r>
              <a:rPr lang="en-US" dirty="0"/>
              <a:t> </a:t>
            </a:r>
          </a:p>
        </p:txBody>
      </p:sp>
      <p:sp>
        <p:nvSpPr>
          <p:cNvPr id="22" name="Slide Number Placeholder">
            <a:extLst>
              <a:ext uri="{FF2B5EF4-FFF2-40B4-BE49-F238E27FC236}">
                <a16:creationId xmlns:a16="http://schemas.microsoft.com/office/drawing/2014/main" id="{809802B3-5C11-40B4-9F37-C790C2569A7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224808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93A79215-7173-48EB-ADAE-981BD33590EB}"/>
              </a:ext>
            </a:extLst>
          </p:cNvPr>
          <p:cNvSpPr>
            <a:spLocks noGrp="1"/>
          </p:cNvSpPr>
          <p:nvPr>
            <p:ph type="title" hasCustomPrompt="1"/>
          </p:nvPr>
        </p:nvSpPr>
        <p:spPr/>
        <p:txBody>
          <a:bodyPr>
            <a:normAutofit/>
          </a:bodyPr>
          <a:lstStyle>
            <a:lvl1pPr>
              <a:defRPr sz="4000"/>
            </a:lvl1pPr>
          </a:lstStyle>
          <a:p>
            <a:r>
              <a:rPr lang="en-US" dirty="0"/>
              <a:t>Click to add title</a:t>
            </a:r>
          </a:p>
        </p:txBody>
      </p:sp>
      <p:sp>
        <p:nvSpPr>
          <p:cNvPr id="5" name="Content Placeholder: Body"/>
          <p:cNvSpPr>
            <a:spLocks noGrp="1"/>
          </p:cNvSpPr>
          <p:nvPr>
            <p:ph idx="11" hasCustomPrompt="1"/>
          </p:nvPr>
        </p:nvSpPr>
        <p:spPr>
          <a:xfrm>
            <a:off x="609601" y="1371600"/>
            <a:ext cx="10972800" cy="4800600"/>
          </a:xfrm>
          <a:prstGeom prst="rect">
            <a:avLst/>
          </a:prstGeom>
        </p:spPr>
        <p:txBody>
          <a:bodyPr>
            <a:normAutofit/>
          </a:bodyPr>
          <a:lstStyle>
            <a:lvl1pPr>
              <a:lnSpc>
                <a:spcPct val="90000"/>
              </a:lnSpc>
              <a:spcAft>
                <a:spcPts val="0"/>
              </a:spcAft>
              <a:defRPr sz="3600">
                <a:solidFill>
                  <a:schemeClr val="tx2"/>
                </a:solidFill>
                <a:latin typeface="+mn-lt"/>
              </a:defRPr>
            </a:lvl1pPr>
            <a:lvl2pPr>
              <a:lnSpc>
                <a:spcPct val="90000"/>
              </a:lnSpc>
              <a:spcBef>
                <a:spcPts val="500"/>
              </a:spcBef>
              <a:defRPr sz="3200">
                <a:solidFill>
                  <a:schemeClr val="tx2"/>
                </a:solidFill>
                <a:latin typeface="+mn-lt"/>
              </a:defRPr>
            </a:lvl2pPr>
            <a:lvl3pPr>
              <a:lnSpc>
                <a:spcPct val="90000"/>
              </a:lnSpc>
              <a:defRPr sz="2800">
                <a:solidFill>
                  <a:schemeClr val="tx2"/>
                </a:solidFill>
                <a:latin typeface="+mn-lt"/>
              </a:defRPr>
            </a:lvl3pPr>
            <a:lvl4pPr>
              <a:lnSpc>
                <a:spcPct val="90000"/>
              </a:lnSpc>
              <a:defRPr sz="2400">
                <a:solidFill>
                  <a:schemeClr val="tx2"/>
                </a:solidFill>
                <a:latin typeface="+mn-lt"/>
              </a:defRPr>
            </a:lvl4pPr>
            <a:lvl5pPr>
              <a:lnSpc>
                <a:spcPct val="90000"/>
              </a:lnSpc>
              <a:defRPr sz="2400">
                <a:solidFill>
                  <a:schemeClr val="tx2"/>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a:extLst>
              <a:ext uri="{FF2B5EF4-FFF2-40B4-BE49-F238E27FC236}">
                <a16:creationId xmlns:a16="http://schemas.microsoft.com/office/drawing/2014/main" id="{CBA9B166-899B-407B-A52E-05F03BEE4037}"/>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857672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4F6E7A15-6292-4ADB-B129-F57B32CAC676}"/>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dirty="0"/>
              <a:t>Click to add title</a:t>
            </a:r>
          </a:p>
        </p:txBody>
      </p:sp>
      <p:sp>
        <p:nvSpPr>
          <p:cNvPr id="6" name="Slide Number Placeholder">
            <a:extLst>
              <a:ext uri="{FF2B5EF4-FFF2-40B4-BE49-F238E27FC236}">
                <a16:creationId xmlns:a16="http://schemas.microsoft.com/office/drawing/2014/main" id="{DDD76C19-44CA-47BD-9493-0A9EC966D72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148992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9AAA3E9C-79D5-4CFF-8DD2-49BB7B96A842}"/>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269621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
        <p:nvSpPr>
          <p:cNvPr id="4" name="Background: White Wipeout">
            <a:extLst>
              <a:ext uri="{C183D7F6-B498-43B3-948B-1728B52AA6E4}">
                <adec:decorative xmlns:adec="http://schemas.microsoft.com/office/drawing/2017/decorative" val="1"/>
              </a:ext>
            </a:extLst>
          </p:cNvPr>
          <p:cNvSpPr/>
          <p:nvPr/>
        </p:nvSpPr>
        <p:spPr>
          <a:xfrm>
            <a:off x="0" y="2"/>
            <a:ext cx="12192000" cy="640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Slide Number Placeholder">
            <a:extLst>
              <a:ext uri="{FF2B5EF4-FFF2-40B4-BE49-F238E27FC236}">
                <a16:creationId xmlns:a16="http://schemas.microsoft.com/office/drawing/2014/main" id="{4648D894-936E-4864-B944-E661E4E38D10}"/>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385725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yout with Images - Option 2">
    <p:spTree>
      <p:nvGrpSpPr>
        <p:cNvPr id="1" name=""/>
        <p:cNvGrpSpPr/>
        <p:nvPr/>
      </p:nvGrpSpPr>
      <p:grpSpPr>
        <a:xfrm>
          <a:off x="0" y="0"/>
          <a:ext cx="0" cy="0"/>
          <a:chOff x="0" y="0"/>
          <a:chExt cx="0" cy="0"/>
        </a:xfrm>
      </p:grpSpPr>
      <p:sp>
        <p:nvSpPr>
          <p:cNvPr id="11" name="Rainbow Matte">
            <a:extLst>
              <a:ext uri="{FF2B5EF4-FFF2-40B4-BE49-F238E27FC236}">
                <a16:creationId xmlns:a16="http://schemas.microsoft.com/office/drawing/2014/main" id="{CC3ADCCA-75EC-4333-9F24-AA85CD5C23C5}"/>
              </a:ext>
              <a:ext uri="{C183D7F6-B498-43B3-948B-1728B52AA6E4}">
                <adec:decorative xmlns:adec="http://schemas.microsoft.com/office/drawing/2017/decorative" val="1"/>
              </a:ext>
            </a:extLst>
          </p:cNvPr>
          <p:cNvSpPr/>
          <p:nvPr/>
        </p:nvSpPr>
        <p:spPr>
          <a:xfrm>
            <a:off x="8534401" y="1376772"/>
            <a:ext cx="3429000" cy="1436649"/>
          </a:xfrm>
          <a:prstGeom prst="roundRect">
            <a:avLst>
              <a:gd name="adj" fmla="val 3867"/>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dirty="0"/>
              <a:t>Click to add title</a:t>
            </a:r>
          </a:p>
        </p:txBody>
      </p:sp>
      <p:sp>
        <p:nvSpPr>
          <p:cNvPr id="5" name="Content Placeholder: Left 3/4"/>
          <p:cNvSpPr>
            <a:spLocks noGrp="1"/>
          </p:cNvSpPr>
          <p:nvPr>
            <p:ph idx="11" hasCustomPrompt="1"/>
          </p:nvPr>
        </p:nvSpPr>
        <p:spPr>
          <a:xfrm>
            <a:off x="609600" y="1371599"/>
            <a:ext cx="7315200" cy="4800600"/>
          </a:xfrm>
          <a:prstGeom prst="rect">
            <a:avLst/>
          </a:prstGeom>
        </p:spPr>
        <p:txBody>
          <a:bodyPr/>
          <a:lstStyle>
            <a:lvl1pPr>
              <a:spcAft>
                <a:spcPts val="0"/>
              </a:spcAft>
              <a:defRPr>
                <a:solidFill>
                  <a:schemeClr val="tx2"/>
                </a:solidFill>
              </a:defRPr>
            </a:lvl1pPr>
            <a:lvl2pPr>
              <a:spcBef>
                <a:spcPts val="500"/>
              </a:spcBef>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Upper Righ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8641080" y="1463040"/>
            <a:ext cx="3566160" cy="1463040"/>
          </a:xfrm>
          <a:prstGeom prst="snipRoundRect">
            <a:avLst>
              <a:gd name="adj1" fmla="val 2816"/>
              <a:gd name="adj2" fmla="val 0"/>
            </a:avLst>
          </a:prstGeom>
          <a:solidFill>
            <a:schemeClr val="tx1"/>
          </a:solidFill>
        </p:spPr>
        <p:txBody>
          <a:bodyPr/>
          <a:lstStyle>
            <a:lvl1pPr marL="0" indent="0">
              <a:buNone/>
              <a:defRPr/>
            </a:lvl1pPr>
          </a:lstStyle>
          <a:p>
            <a:r>
              <a:rPr lang="en-US" dirty="0"/>
              <a:t> </a:t>
            </a:r>
          </a:p>
        </p:txBody>
      </p:sp>
      <p:sp>
        <p:nvSpPr>
          <p:cNvPr id="15" name="Picture Placeholder: Middle Right">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8641080" y="3086100"/>
            <a:ext cx="3566160" cy="1463040"/>
          </a:xfrm>
          <a:prstGeom prst="rect">
            <a:avLst/>
          </a:prstGeom>
          <a:solidFill>
            <a:schemeClr val="tx1"/>
          </a:solidFill>
        </p:spPr>
        <p:txBody>
          <a:bodyPr/>
          <a:lstStyle>
            <a:lvl1pPr marL="0" indent="0">
              <a:buNone/>
              <a:defRPr/>
            </a:lvl1pPr>
          </a:lstStyle>
          <a:p>
            <a:r>
              <a:rPr lang="en-US" dirty="0"/>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Bottom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8641080" y="4709160"/>
            <a:ext cx="3566160" cy="1463040"/>
          </a:xfrm>
          <a:prstGeom prst="rect">
            <a:avLst/>
          </a:prstGeom>
          <a:solidFill>
            <a:schemeClr val="tx1"/>
          </a:solidFill>
        </p:spPr>
        <p:txBody>
          <a:bodyPr/>
          <a:lstStyle>
            <a:lvl1pPr marL="0" indent="0">
              <a:buNone/>
              <a:defRPr/>
            </a:lvl1pPr>
          </a:lstStyle>
          <a:p>
            <a:r>
              <a:rPr lang="en-US" dirty="0"/>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302545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yout with Images - Option 3">
    <p:spTree>
      <p:nvGrpSpPr>
        <p:cNvPr id="1" name=""/>
        <p:cNvGrpSpPr/>
        <p:nvPr/>
      </p:nvGrpSpPr>
      <p:grpSpPr>
        <a:xfrm>
          <a:off x="0" y="0"/>
          <a:ext cx="0" cy="0"/>
          <a:chOff x="0" y="0"/>
          <a:chExt cx="0" cy="0"/>
        </a:xfrm>
      </p:grpSpPr>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dirty="0"/>
              <a:t>Click to add title</a:t>
            </a:r>
          </a:p>
        </p:txBody>
      </p:sp>
      <p:sp>
        <p:nvSpPr>
          <p:cNvPr id="6" name="Image Placeholder: Top">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7772400" y="1554480"/>
            <a:ext cx="3429000" cy="2286000"/>
          </a:xfrm>
          <a:prstGeom prst="round1Rect">
            <a:avLst>
              <a:gd name="adj" fmla="val 3357"/>
            </a:avLst>
          </a:prstGeom>
          <a:solidFill>
            <a:schemeClr val="tx1"/>
          </a:solidFill>
        </p:spPr>
        <p:txBody>
          <a:bodyPr/>
          <a:lstStyle>
            <a:lvl1pPr marL="0" indent="0">
              <a:buNone/>
              <a:defRPr/>
            </a:lvl1pPr>
          </a:lstStyle>
          <a:p>
            <a:r>
              <a:rPr lang="en-US" dirty="0"/>
              <a:t> </a:t>
            </a:r>
          </a:p>
        </p:txBody>
      </p:sp>
      <p:sp>
        <p:nvSpPr>
          <p:cNvPr id="15" name="Image Placeholder: Bottom Left">
            <a:extLst>
              <a:ext uri="{FF2B5EF4-FFF2-40B4-BE49-F238E27FC236}">
                <a16:creationId xmlns:a16="http://schemas.microsoft.com/office/drawing/2014/main" id="{A4DEC3E8-B0D2-4D8C-91FB-C4172D1FC7F5}"/>
              </a:ext>
            </a:extLst>
          </p:cNvPr>
          <p:cNvSpPr>
            <a:spLocks noGrp="1" noChangeAspect="1"/>
          </p:cNvSpPr>
          <p:nvPr>
            <p:ph type="pic" sz="quarter" idx="13" hasCustomPrompt="1"/>
          </p:nvPr>
        </p:nvSpPr>
        <p:spPr>
          <a:xfrm>
            <a:off x="7772400" y="3886201"/>
            <a:ext cx="1691640" cy="1124761"/>
          </a:xfrm>
          <a:prstGeom prst="rect">
            <a:avLst/>
          </a:prstGeom>
          <a:solidFill>
            <a:schemeClr val="tx1"/>
          </a:solidFill>
        </p:spPr>
        <p:txBody>
          <a:bodyPr/>
          <a:lstStyle>
            <a:lvl1pPr marL="0" indent="0">
              <a:buNone/>
              <a:defRPr/>
            </a:lvl1pPr>
          </a:lstStyle>
          <a:p>
            <a:r>
              <a:rPr lang="en-US" dirty="0"/>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mage Placeholder: Bottom Right">
            <a:extLst>
              <a:ext uri="{FF2B5EF4-FFF2-40B4-BE49-F238E27FC236}">
                <a16:creationId xmlns:a16="http://schemas.microsoft.com/office/drawing/2014/main" id="{D3D88C81-C712-49A8-8892-9F74A628C6CD}"/>
              </a:ext>
            </a:extLst>
          </p:cNvPr>
          <p:cNvSpPr>
            <a:spLocks noGrp="1" noChangeAspect="1"/>
          </p:cNvSpPr>
          <p:nvPr>
            <p:ph type="pic" sz="quarter" idx="14" hasCustomPrompt="1"/>
          </p:nvPr>
        </p:nvSpPr>
        <p:spPr>
          <a:xfrm>
            <a:off x="9509760" y="3886201"/>
            <a:ext cx="1691640" cy="1124761"/>
          </a:xfrm>
          <a:prstGeom prst="rect">
            <a:avLst/>
          </a:prstGeom>
          <a:solidFill>
            <a:schemeClr val="tx1"/>
          </a:solidFill>
        </p:spPr>
        <p:txBody>
          <a:bodyPr/>
          <a:lstStyle>
            <a:lvl1pPr marL="0" indent="0">
              <a:buNone/>
              <a:defRPr/>
            </a:lvl1pPr>
          </a:lstStyle>
          <a:p>
            <a:r>
              <a:rPr lang="en-US" dirty="0"/>
              <a:t> </a:t>
            </a:r>
          </a:p>
        </p:txBody>
      </p:sp>
      <p:sp>
        <p:nvSpPr>
          <p:cNvPr id="10" name="Rainbow Accent Bar">
            <a:extLst>
              <a:ext uri="{FF2B5EF4-FFF2-40B4-BE49-F238E27FC236}">
                <a16:creationId xmlns:a16="http://schemas.microsoft.com/office/drawing/2014/main" id="{114A48D1-4036-469F-BB82-EE99A86EDDC2}"/>
              </a:ext>
              <a:ext uri="{C183D7F6-B498-43B3-948B-1728B52AA6E4}">
                <adec:decorative xmlns:adec="http://schemas.microsoft.com/office/drawing/2017/decorative" val="1"/>
              </a:ext>
            </a:extLst>
          </p:cNvPr>
          <p:cNvSpPr/>
          <p:nvPr/>
        </p:nvSpPr>
        <p:spPr>
          <a:xfrm>
            <a:off x="7772400" y="5010912"/>
            <a:ext cx="3429000" cy="108104"/>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Left 3/4"/>
          <p:cNvSpPr>
            <a:spLocks noGrp="1"/>
          </p:cNvSpPr>
          <p:nvPr>
            <p:ph idx="11" hasCustomPrompt="1"/>
          </p:nvPr>
        </p:nvSpPr>
        <p:spPr>
          <a:xfrm>
            <a:off x="609600" y="1371599"/>
            <a:ext cx="6172200" cy="4800600"/>
          </a:xfrm>
          <a:prstGeom prst="rect">
            <a:avLst/>
          </a:prstGeom>
        </p:spPr>
        <p:txBody>
          <a:bodyPr/>
          <a:lstStyle>
            <a:lvl1pPr>
              <a:spcAft>
                <a:spcPts val="0"/>
              </a:spcAft>
              <a:defRPr>
                <a:solidFill>
                  <a:schemeClr val="tx2"/>
                </a:solidFill>
              </a:defRPr>
            </a:lvl1pPr>
            <a:lvl2pPr>
              <a:spcBef>
                <a:spcPts val="500"/>
              </a:spcBef>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dirty="0"/>
          </a:p>
        </p:txBody>
      </p:sp>
    </p:spTree>
    <p:extLst>
      <p:ext uri="{BB962C8B-B14F-4D97-AF65-F5344CB8AC3E}">
        <p14:creationId xmlns:p14="http://schemas.microsoft.com/office/powerpoint/2010/main" val="52472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Bottom-Right-Corner Keystone">
            <a:extLst>
              <a:ext uri="{FF2B5EF4-FFF2-40B4-BE49-F238E27FC236}">
                <a16:creationId xmlns:a16="http://schemas.microsoft.com/office/drawing/2014/main" id="{710E6A9B-C35B-4C8D-B83D-883D1158B5D2}"/>
              </a:ext>
              <a:ext uri="{C183D7F6-B498-43B3-948B-1728B52AA6E4}">
                <adec:decorative xmlns:adec="http://schemas.microsoft.com/office/drawing/2017/decorative" val="1"/>
              </a:ext>
            </a:extLst>
          </p:cNvPr>
          <p:cNvSpPr/>
          <p:nvPr/>
        </p:nvSpPr>
        <p:spPr>
          <a:xfrm>
            <a:off x="10896600" y="5157192"/>
            <a:ext cx="789718" cy="789718"/>
          </a:xfrm>
          <a:prstGeom prst="roundRect">
            <a:avLst>
              <a:gd name="adj" fmla="val 10980"/>
            </a:avLst>
          </a:prstGeom>
          <a:noFill/>
          <a:ln w="571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ottom-Right-Corner Small Keystone">
            <a:extLst>
              <a:ext uri="{FF2B5EF4-FFF2-40B4-BE49-F238E27FC236}">
                <a16:creationId xmlns:a16="http://schemas.microsoft.com/office/drawing/2014/main" id="{EBBA6AE1-1DE0-494B-903A-09012C6AD4A0}"/>
              </a:ext>
              <a:ext uri="{C183D7F6-B498-43B3-948B-1728B52AA6E4}">
                <adec:decorative xmlns:adec="http://schemas.microsoft.com/office/drawing/2017/decorative" val="1"/>
              </a:ext>
            </a:extLst>
          </p:cNvPr>
          <p:cNvSpPr/>
          <p:nvPr/>
        </p:nvSpPr>
        <p:spPr>
          <a:xfrm>
            <a:off x="10767281" y="5320142"/>
            <a:ext cx="228601" cy="228601"/>
          </a:xfrm>
          <a:prstGeom prst="roundRect">
            <a:avLst>
              <a:gd name="adj" fmla="val 6893"/>
            </a:avLst>
          </a:prstGeom>
          <a:noFill/>
          <a:ln w="25400">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ottom-Right-Corner Stretched Keystone">
            <a:extLst>
              <a:ext uri="{FF2B5EF4-FFF2-40B4-BE49-F238E27FC236}">
                <a16:creationId xmlns:a16="http://schemas.microsoft.com/office/drawing/2014/main" id="{E335FCA7-18AE-4358-8C58-E3B4DE4239D3}"/>
              </a:ext>
              <a:ext uri="{C183D7F6-B498-43B3-948B-1728B52AA6E4}">
                <adec:decorative xmlns:adec="http://schemas.microsoft.com/office/drawing/2017/decorative" val="1"/>
              </a:ext>
            </a:extLst>
          </p:cNvPr>
          <p:cNvSpPr/>
          <p:nvPr/>
        </p:nvSpPr>
        <p:spPr>
          <a:xfrm>
            <a:off x="11201399" y="5410201"/>
            <a:ext cx="1119919" cy="1654752"/>
          </a:xfrm>
          <a:custGeom>
            <a:avLst/>
            <a:gdLst>
              <a:gd name="connsiteX0" fmla="*/ 136564 w 990600"/>
              <a:gd name="connsiteY0" fmla="*/ 0 h 1463675"/>
              <a:gd name="connsiteX1" fmla="*/ 990600 w 990600"/>
              <a:gd name="connsiteY1" fmla="*/ 0 h 1463675"/>
              <a:gd name="connsiteX2" fmla="*/ 990600 w 990600"/>
              <a:gd name="connsiteY2" fmla="*/ 1463675 h 1463675"/>
              <a:gd name="connsiteX3" fmla="*/ 0 w 990600"/>
              <a:gd name="connsiteY3" fmla="*/ 1463675 h 1463675"/>
              <a:gd name="connsiteX4" fmla="*/ 0 w 990600"/>
              <a:gd name="connsiteY4" fmla="*/ 136564 h 1463675"/>
              <a:gd name="connsiteX5" fmla="*/ 136564 w 990600"/>
              <a:gd name="connsiteY5" fmla="*/ 0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1463675">
                <a:moveTo>
                  <a:pt x="136564" y="0"/>
                </a:moveTo>
                <a:lnTo>
                  <a:pt x="990600" y="0"/>
                </a:lnTo>
                <a:lnTo>
                  <a:pt x="990600" y="1463675"/>
                </a:lnTo>
                <a:lnTo>
                  <a:pt x="0" y="1463675"/>
                </a:lnTo>
                <a:lnTo>
                  <a:pt x="0" y="136564"/>
                </a:lnTo>
                <a:cubicBezTo>
                  <a:pt x="0" y="61142"/>
                  <a:pt x="61142" y="0"/>
                  <a:pt x="136564" y="0"/>
                </a:cubicBezTo>
                <a:close/>
              </a:path>
            </a:pathLst>
          </a:custGeom>
          <a:noFill/>
          <a:ln w="73025">
            <a:solidFill>
              <a:schemeClr val="bg1">
                <a:lumMod val="85000"/>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Multicolored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5F286088-3441-4FED-9F9D-30338F833E15}"/>
              </a:ext>
            </a:extLst>
          </p:cNvPr>
          <p:cNvSpPr/>
          <p:nvPr/>
        </p:nvSpPr>
        <p:spPr>
          <a:xfrm>
            <a:off x="0" y="6400800"/>
            <a:ext cx="12192000" cy="457200"/>
          </a:xfrm>
          <a:prstGeom prst="rect">
            <a:avLst/>
          </a:prstGeom>
          <a:blipFill>
            <a:blip r:embed="rId1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lue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CE45C7C4-679D-4E4F-A5F8-B7251EC4EC04}"/>
              </a:ext>
            </a:extLst>
          </p:cNvPr>
          <p:cNvSpPr/>
          <p:nvPr/>
        </p:nvSpPr>
        <p:spPr>
          <a:xfrm>
            <a:off x="0" y="6477001"/>
            <a:ext cx="12192000" cy="381000"/>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Blue Shadow">
            <a:extLst>
              <a:ext uri="{FF2B5EF4-FFF2-40B4-BE49-F238E27FC236}">
                <a16:creationId xmlns:a16="http://schemas.microsoft.com/office/drawing/2014/main" id="{F7ADFFEE-5D55-4C2E-AA59-41176E8C4AEF}"/>
              </a:ext>
              <a:ext uri="{C183D7F6-B498-43B3-948B-1728B52AA6E4}">
                <adec:decorative xmlns:adec="http://schemas.microsoft.com/office/drawing/2017/decorative" val="1"/>
              </a:ext>
            </a:extLst>
          </p:cNvPr>
          <p:cNvSpPr/>
          <p:nvPr/>
        </p:nvSpPr>
        <p:spPr>
          <a:xfrm>
            <a:off x="11201400" y="6521262"/>
            <a:ext cx="320040" cy="320040"/>
          </a:xfrm>
          <a:prstGeom prst="roundRect">
            <a:avLst>
              <a:gd name="adj" fmla="val 11625"/>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Keystone">
            <a:extLst>
              <a:ext uri="{FF2B5EF4-FFF2-40B4-BE49-F238E27FC236}">
                <a16:creationId xmlns:a16="http://schemas.microsoft.com/office/drawing/2014/main" id="{B78B0971-F0EC-4E03-80C1-564E9B3312A0}"/>
              </a:ext>
              <a:ext uri="{C183D7F6-B498-43B3-948B-1728B52AA6E4}">
                <adec:decorative xmlns:adec="http://schemas.microsoft.com/office/drawing/2017/decorative" val="1"/>
              </a:ext>
            </a:extLst>
          </p:cNvPr>
          <p:cNvSpPr/>
          <p:nvPr/>
        </p:nvSpPr>
        <p:spPr>
          <a:xfrm>
            <a:off x="11465259" y="6544123"/>
            <a:ext cx="81881" cy="82569"/>
          </a:xfrm>
          <a:prstGeom prst="roundRect">
            <a:avLst>
              <a:gd name="adj" fmla="val 11625"/>
            </a:avLst>
          </a:prstGeom>
          <a:noFill/>
          <a:ln w="9525">
            <a:solidFill>
              <a:schemeClr val="accent1">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Upper-Left-Corner Multicolor Matte">
            <a:extLst>
              <a:ext uri="{FF2B5EF4-FFF2-40B4-BE49-F238E27FC236}">
                <a16:creationId xmlns:a16="http://schemas.microsoft.com/office/drawing/2014/main" id="{EDC1D519-9F8F-4771-A838-F2B7DBDF8480}"/>
              </a:ext>
              <a:ext uri="{C183D7F6-B498-43B3-948B-1728B52AA6E4}">
                <adec:decorative xmlns:adec="http://schemas.microsoft.com/office/drawing/2017/decorative" val="1"/>
              </a:ext>
            </a:extLst>
          </p:cNvPr>
          <p:cNvSpPr/>
          <p:nvPr/>
        </p:nvSpPr>
        <p:spPr>
          <a:xfrm>
            <a:off x="1" y="254019"/>
            <a:ext cx="4571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blipFill>
            <a:blip r:embed="rId1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Upper-Left-Corner Blue Matte">
            <a:extLst>
              <a:ext uri="{FF2B5EF4-FFF2-40B4-BE49-F238E27FC236}">
                <a16:creationId xmlns:a16="http://schemas.microsoft.com/office/drawing/2014/main" id="{3FC858A8-D66B-4A45-B306-F5644F68D275}"/>
              </a:ext>
              <a:ext uri="{C183D7F6-B498-43B3-948B-1728B52AA6E4}">
                <adec:decorative xmlns:adec="http://schemas.microsoft.com/office/drawing/2017/decorative" val="1"/>
              </a:ext>
            </a:extLst>
          </p:cNvPr>
          <p:cNvSpPr/>
          <p:nvPr/>
        </p:nvSpPr>
        <p:spPr>
          <a:xfrm>
            <a:off x="1" y="314901"/>
            <a:ext cx="3047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 Placeholder: Body">
            <a:extLst>
              <a:ext uri="{FF2B5EF4-FFF2-40B4-BE49-F238E27FC236}">
                <a16:creationId xmlns:a16="http://schemas.microsoft.com/office/drawing/2014/main" id="{73C14EDF-00BC-4F38-AEFA-C5707A8461DD}"/>
              </a:ext>
            </a:extLst>
          </p:cNvPr>
          <p:cNvSpPr>
            <a:spLocks noGrp="1"/>
          </p:cNvSpPr>
          <p:nvPr>
            <p:ph type="body" idx="1"/>
          </p:nvPr>
        </p:nvSpPr>
        <p:spPr>
          <a:xfrm>
            <a:off x="612648" y="1371600"/>
            <a:ext cx="10972800" cy="4800600"/>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a:extLst>
              <a:ext uri="{FF2B5EF4-FFF2-40B4-BE49-F238E27FC236}">
                <a16:creationId xmlns:a16="http://schemas.microsoft.com/office/drawing/2014/main" id="{65CD5A54-5313-46C1-A3B8-8970A73F638D}"/>
              </a:ext>
            </a:extLst>
          </p:cNvPr>
          <p:cNvSpPr>
            <a:spLocks noGrp="1"/>
          </p:cNvSpPr>
          <p:nvPr>
            <p:ph type="title"/>
          </p:nvPr>
        </p:nvSpPr>
        <p:spPr>
          <a:xfrm>
            <a:off x="612648" y="274320"/>
            <a:ext cx="9144000" cy="868680"/>
          </a:xfrm>
          <a:prstGeom prst="rect">
            <a:avLst/>
          </a:prstGeom>
        </p:spPr>
        <p:txBody>
          <a:bodyPr vert="horz" lIns="91440" tIns="45720" rIns="91440" bIns="45720" rtlCol="0" anchor="ctr">
            <a:normAutofit/>
          </a:bodyPr>
          <a:lstStyle/>
          <a:p>
            <a:r>
              <a:rPr lang="en-US" dirty="0"/>
              <a:t>Click to add title</a:t>
            </a:r>
          </a:p>
        </p:txBody>
      </p:sp>
      <p:pic>
        <p:nvPicPr>
          <p:cNvPr id="2" name="Picture 1">
            <a:extLst>
              <a:ext uri="{FF2B5EF4-FFF2-40B4-BE49-F238E27FC236}">
                <a16:creationId xmlns:a16="http://schemas.microsoft.com/office/drawing/2014/main" id="{93BEF112-AAD8-A64D-521F-E23A69CA548B}"/>
              </a:ext>
            </a:extLst>
          </p:cNvPr>
          <p:cNvPicPr>
            <a:picLocks noChangeAspect="1"/>
          </p:cNvPicPr>
          <p:nvPr userDrawn="1"/>
        </p:nvPicPr>
        <p:blipFill>
          <a:blip r:embed="rId18"/>
          <a:stretch>
            <a:fillRect/>
          </a:stretch>
        </p:blipFill>
        <p:spPr>
          <a:xfrm>
            <a:off x="171091" y="6536198"/>
            <a:ext cx="1051997" cy="274320"/>
          </a:xfrm>
          <a:prstGeom prst="rect">
            <a:avLst/>
          </a:prstGeom>
        </p:spPr>
      </p:pic>
      <p:pic>
        <p:nvPicPr>
          <p:cNvPr id="6" name="Picture 5" descr="Logo&#10;&#10;Description automatically generated">
            <a:extLst>
              <a:ext uri="{FF2B5EF4-FFF2-40B4-BE49-F238E27FC236}">
                <a16:creationId xmlns:a16="http://schemas.microsoft.com/office/drawing/2014/main" id="{CAA33CD6-3DFA-7FAA-7435-3E155F1E7CB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478552" y="163425"/>
            <a:ext cx="1445694" cy="914400"/>
          </a:xfrm>
          <a:prstGeom prst="rect">
            <a:avLst/>
          </a:prstGeom>
        </p:spPr>
      </p:pic>
      <p:sp>
        <p:nvSpPr>
          <p:cNvPr id="7" name="Slide Number Placeholder 6">
            <a:extLst>
              <a:ext uri="{FF2B5EF4-FFF2-40B4-BE49-F238E27FC236}">
                <a16:creationId xmlns:a16="http://schemas.microsoft.com/office/drawing/2014/main" id="{A003A123-0334-36CB-0299-068EF711DC28}"/>
              </a:ext>
            </a:extLst>
          </p:cNvPr>
          <p:cNvSpPr>
            <a:spLocks noGrp="1"/>
          </p:cNvSpPr>
          <p:nvPr>
            <p:ph type="sldNum" sz="quarter" idx="4"/>
          </p:nvPr>
        </p:nvSpPr>
        <p:spPr>
          <a:xfrm>
            <a:off x="8797529" y="64515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5ACB9-730E-4B52-9E49-6210FD90DDEB}" type="slidenum">
              <a:rPr lang="en-US" smtClean="0"/>
              <a:t>‹#›</a:t>
            </a:fld>
            <a:endParaRPr lang="en-US" dirty="0"/>
          </a:p>
        </p:txBody>
      </p:sp>
    </p:spTree>
    <p:extLst>
      <p:ext uri="{BB962C8B-B14F-4D97-AF65-F5344CB8AC3E}">
        <p14:creationId xmlns:p14="http://schemas.microsoft.com/office/powerpoint/2010/main" val="40048728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6" r:id="rId5"/>
    <p:sldLayoutId id="2147483787" r:id="rId6"/>
    <p:sldLayoutId id="2147483788" r:id="rId7"/>
    <p:sldLayoutId id="2147483790" r:id="rId8"/>
    <p:sldLayoutId id="2147483791" r:id="rId9"/>
    <p:sldLayoutId id="2147483792" r:id="rId10"/>
    <p:sldLayoutId id="2147483794" r:id="rId11"/>
    <p:sldLayoutId id="2147483795" r:id="rId12"/>
    <p:sldLayoutId id="2147483796" r:id="rId13"/>
    <p:sldLayoutId id="2147483797" r:id="rId14"/>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32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Source Sans Pro" panose="020B0503030403020204" pitchFamily="34" charset="0"/>
        <a:buChar char="—"/>
        <a:defRPr sz="28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24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f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mailto:heather.apgar@tetratech.com" TargetMode="External"/><Relationship Id="rId5" Type="http://schemas.openxmlformats.org/officeDocument/2006/relationships/hyperlink" Target="mailto:douglas.mcilvain@tetratech.com" TargetMode="External"/><Relationship Id="rId4" Type="http://schemas.openxmlformats.org/officeDocument/2006/relationships/hyperlink" Target="mailto:connor.robb@franklincountyohio.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6D34-2510-49E7-A1C0-9ED1D141A6A5}"/>
              </a:ext>
            </a:extLst>
          </p:cNvPr>
          <p:cNvSpPr>
            <a:spLocks noGrp="1"/>
          </p:cNvSpPr>
          <p:nvPr>
            <p:ph type="title"/>
          </p:nvPr>
        </p:nvSpPr>
        <p:spPr/>
        <p:txBody>
          <a:bodyPr wrap="square" anchor="ctr">
            <a:normAutofit/>
          </a:bodyPr>
          <a:lstStyle/>
          <a:p>
            <a:r>
              <a:rPr lang="en-US" dirty="0"/>
              <a:t>Welcome!</a:t>
            </a:r>
          </a:p>
        </p:txBody>
      </p:sp>
      <p:sp>
        <p:nvSpPr>
          <p:cNvPr id="3" name="Content Placeholder 2">
            <a:extLst>
              <a:ext uri="{FF2B5EF4-FFF2-40B4-BE49-F238E27FC236}">
                <a16:creationId xmlns:a16="http://schemas.microsoft.com/office/drawing/2014/main" id="{525F9344-DE91-4C19-BD34-E5530D727563}"/>
              </a:ext>
            </a:extLst>
          </p:cNvPr>
          <p:cNvSpPr>
            <a:spLocks noGrp="1"/>
          </p:cNvSpPr>
          <p:nvPr>
            <p:ph idx="11"/>
          </p:nvPr>
        </p:nvSpPr>
        <p:spPr>
          <a:xfrm>
            <a:off x="609601" y="1371600"/>
            <a:ext cx="5486399" cy="4800600"/>
          </a:xfrm>
        </p:spPr>
        <p:txBody>
          <a:bodyPr>
            <a:normAutofit/>
          </a:bodyPr>
          <a:lstStyle/>
          <a:p>
            <a:r>
              <a:rPr lang="en-US" sz="3200" dirty="0"/>
              <a:t>If you are attending the webinar on your computer, please add your name, title, and organization(s) to the chat box.</a:t>
            </a:r>
          </a:p>
          <a:p>
            <a:pPr lvl="1"/>
            <a:r>
              <a:rPr lang="en-US" sz="2000" dirty="0">
                <a:solidFill>
                  <a:srgbClr val="2A2C27"/>
                </a:solidFill>
              </a:rPr>
              <a:t>Bring your mouse to the lower part of the screen until a set of buttons appears.  They may also be at the top of your screen.</a:t>
            </a:r>
          </a:p>
          <a:p>
            <a:pPr lvl="1"/>
            <a:r>
              <a:rPr lang="en-US" sz="2000" dirty="0">
                <a:solidFill>
                  <a:srgbClr val="2A2C27"/>
                </a:solidFill>
              </a:rPr>
              <a:t>Click “Show Conversation.”</a:t>
            </a:r>
          </a:p>
          <a:p>
            <a:endParaRPr lang="en-US" sz="3200" dirty="0"/>
          </a:p>
        </p:txBody>
      </p:sp>
      <p:sp>
        <p:nvSpPr>
          <p:cNvPr id="4" name="Slide Number Placeholder 3">
            <a:extLst>
              <a:ext uri="{FF2B5EF4-FFF2-40B4-BE49-F238E27FC236}">
                <a16:creationId xmlns:a16="http://schemas.microsoft.com/office/drawing/2014/main" id="{BA0A4C78-A306-42DE-B771-C6CFBE22A41F}"/>
              </a:ext>
            </a:extLst>
          </p:cNvPr>
          <p:cNvSpPr>
            <a:spLocks noGrp="1"/>
          </p:cNvSpPr>
          <p:nvPr>
            <p:ph type="sldNum" sz="quarter" idx="4"/>
          </p:nvPr>
        </p:nvSpPr>
        <p:spPr/>
        <p:txBody>
          <a:bodyPr anchor="ctr">
            <a:normAutofit/>
          </a:bodyPr>
          <a:lstStyle/>
          <a:p>
            <a:pPr>
              <a:spcAft>
                <a:spcPts val="600"/>
              </a:spcAft>
              <a:defRPr/>
            </a:pPr>
            <a:fld id="{8EC16C3E-254E-C04A-8A90-F3CAE37A3DAA}" type="slidenum">
              <a:rPr lang="en-US" smtClean="0"/>
              <a:pPr>
                <a:spcAft>
                  <a:spcPts val="600"/>
                </a:spcAft>
                <a:defRPr/>
              </a:pPr>
              <a:t>1</a:t>
            </a:fld>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76462CAD-A50E-4F29-826C-51867BDBF692}"/>
              </a:ext>
            </a:extLst>
          </p:cNvPr>
          <p:cNvPicPr>
            <a:picLocks noChangeAspect="1"/>
          </p:cNvPicPr>
          <p:nvPr/>
        </p:nvPicPr>
        <p:blipFill>
          <a:blip r:embed="rId2"/>
          <a:stretch>
            <a:fillRect/>
          </a:stretch>
        </p:blipFill>
        <p:spPr>
          <a:xfrm>
            <a:off x="6420036" y="2214351"/>
            <a:ext cx="5281083" cy="2429298"/>
          </a:xfrm>
          <a:prstGeom prst="rect">
            <a:avLst/>
          </a:prstGeom>
          <a:noFill/>
        </p:spPr>
      </p:pic>
    </p:spTree>
    <p:extLst>
      <p:ext uri="{BB962C8B-B14F-4D97-AF65-F5344CB8AC3E}">
        <p14:creationId xmlns:p14="http://schemas.microsoft.com/office/powerpoint/2010/main" val="299312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1</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chemeClr val="accent5"/>
          </a:solidFill>
        </p:spPr>
        <p:txBody>
          <a:bodyPr/>
          <a:lstStyle/>
          <a:p>
            <a:r>
              <a:rPr lang="en-US" dirty="0">
                <a:solidFill>
                  <a:schemeClr val="bg1"/>
                </a:solidFill>
                <a:effectLst>
                  <a:outerShdw blurRad="38100" dist="38100" dir="2700000" algn="tl">
                    <a:srgbClr val="000000">
                      <a:alpha val="43137"/>
                    </a:srgbClr>
                  </a:outerShdw>
                </a:effectLst>
              </a:rPr>
              <a:t>Organize the Resources</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35" name="Picture Placeholder 34" descr="A picture containing grass, outdoor, scene, way&#10;&#10;Description automatically generated">
            <a:extLst>
              <a:ext uri="{FF2B5EF4-FFF2-40B4-BE49-F238E27FC236}">
                <a16:creationId xmlns:a16="http://schemas.microsoft.com/office/drawing/2014/main" id="{D7795C21-C538-3259-D2A9-4A5C4324830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4672" r="24672"/>
          <a:stretch>
            <a:fillRect/>
          </a:stretch>
        </p:blipFill>
        <p:spPr/>
      </p:pic>
    </p:spTree>
    <p:extLst>
      <p:ext uri="{BB962C8B-B14F-4D97-AF65-F5344CB8AC3E}">
        <p14:creationId xmlns:p14="http://schemas.microsoft.com/office/powerpoint/2010/main" val="360533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D4C1-7E0F-4B22-8FFD-0BC3DFEA4238}"/>
              </a:ext>
            </a:extLst>
          </p:cNvPr>
          <p:cNvSpPr>
            <a:spLocks noGrp="1"/>
          </p:cNvSpPr>
          <p:nvPr>
            <p:ph type="title"/>
          </p:nvPr>
        </p:nvSpPr>
        <p:spPr/>
        <p:txBody>
          <a:bodyPr/>
          <a:lstStyle/>
          <a:p>
            <a:r>
              <a:rPr lang="en-US" dirty="0"/>
              <a:t>Project Organization</a:t>
            </a:r>
          </a:p>
        </p:txBody>
      </p:sp>
      <p:sp>
        <p:nvSpPr>
          <p:cNvPr id="3" name="Slide Number Placeholder 2">
            <a:extLst>
              <a:ext uri="{FF2B5EF4-FFF2-40B4-BE49-F238E27FC236}">
                <a16:creationId xmlns:a16="http://schemas.microsoft.com/office/drawing/2014/main" id="{86EC255D-350E-4593-94D5-2E10449CF0D2}"/>
              </a:ext>
            </a:extLst>
          </p:cNvPr>
          <p:cNvSpPr>
            <a:spLocks noGrp="1"/>
          </p:cNvSpPr>
          <p:nvPr>
            <p:ph type="sldNum" sz="quarter" idx="12"/>
          </p:nvPr>
        </p:nvSpPr>
        <p:spPr>
          <a:xfrm>
            <a:off x="8747432" y="6419724"/>
            <a:ext cx="2844800" cy="438277"/>
          </a:xfrm>
          <a:prstGeom prst="rect">
            <a:avLst/>
          </a:prstGeom>
        </p:spPr>
        <p:txBody>
          <a:bodyPr vert="horz" lIns="91440" tIns="45720" rIns="91440" bIns="45720" rtlCol="0" anchor="ctr"/>
          <a:lstStyle>
            <a:defPPr>
              <a:defRPr lang="en-US"/>
            </a:defPPr>
            <a:lvl1pPr algn="r" rtl="0" fontAlgn="auto">
              <a:spcBef>
                <a:spcPts val="0"/>
              </a:spcBef>
              <a:spcAft>
                <a:spcPts val="0"/>
              </a:spcAft>
              <a:defRPr sz="825" kern="1200" dirty="0">
                <a:solidFill>
                  <a:srgbClr val="FFFFFF"/>
                </a:solidFill>
                <a:latin typeface="Franklin Gothic Book" panose="020B0503020102020204" pitchFamily="34" charset="0"/>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EC16C3E-254E-C04A-8A90-F3CAE37A3DAA}" type="slidenum">
              <a:rPr lang="en-US" smtClean="0"/>
              <a:pPr>
                <a:defRPr/>
              </a:pPr>
              <a:t>11</a:t>
            </a:fld>
            <a:endParaRPr lang="en-US" dirty="0"/>
          </a:p>
        </p:txBody>
      </p:sp>
      <p:sp>
        <p:nvSpPr>
          <p:cNvPr id="8" name="Freeform: Shape 7">
            <a:extLst>
              <a:ext uri="{FF2B5EF4-FFF2-40B4-BE49-F238E27FC236}">
                <a16:creationId xmlns:a16="http://schemas.microsoft.com/office/drawing/2014/main" id="{693632C9-F0B2-4D7B-9323-78AD662A2F1E}"/>
              </a:ext>
            </a:extLst>
          </p:cNvPr>
          <p:cNvSpPr/>
          <p:nvPr/>
        </p:nvSpPr>
        <p:spPr>
          <a:xfrm>
            <a:off x="2348412" y="1239193"/>
            <a:ext cx="3747588" cy="2528552"/>
          </a:xfrm>
          <a:custGeom>
            <a:avLst/>
            <a:gdLst>
              <a:gd name="connsiteX0" fmla="*/ 0 w 2528552"/>
              <a:gd name="connsiteY0" fmla="*/ 0 h 3747588"/>
              <a:gd name="connsiteX1" fmla="*/ 2107118 w 2528552"/>
              <a:gd name="connsiteY1" fmla="*/ 0 h 3747588"/>
              <a:gd name="connsiteX2" fmla="*/ 2528552 w 2528552"/>
              <a:gd name="connsiteY2" fmla="*/ 421434 h 3747588"/>
              <a:gd name="connsiteX3" fmla="*/ 2528552 w 2528552"/>
              <a:gd name="connsiteY3" fmla="*/ 3747588 h 3747588"/>
              <a:gd name="connsiteX4" fmla="*/ 0 w 2528552"/>
              <a:gd name="connsiteY4" fmla="*/ 3747588 h 3747588"/>
              <a:gd name="connsiteX5" fmla="*/ 0 w 2528552"/>
              <a:gd name="connsiteY5" fmla="*/ 0 h 374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552" h="3747588">
                <a:moveTo>
                  <a:pt x="0" y="3747588"/>
                </a:moveTo>
                <a:lnTo>
                  <a:pt x="0" y="624611"/>
                </a:lnTo>
                <a:cubicBezTo>
                  <a:pt x="0" y="279647"/>
                  <a:pt x="127306" y="0"/>
                  <a:pt x="284348" y="0"/>
                </a:cubicBezTo>
                <a:lnTo>
                  <a:pt x="2528552" y="0"/>
                </a:lnTo>
                <a:lnTo>
                  <a:pt x="2528552" y="3747588"/>
                </a:lnTo>
                <a:lnTo>
                  <a:pt x="0" y="374758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1" tIns="113791" rIns="113792" bIns="745930" numCol="1" spcCol="1270" anchor="t" anchorCtr="0">
            <a:noAutofit/>
          </a:bodyPr>
          <a:lstStyle/>
          <a:p>
            <a:pPr marL="0" lvl="0" algn="ctr" defTabSz="7112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Core Planning Team</a:t>
            </a:r>
          </a:p>
        </p:txBody>
      </p:sp>
      <p:sp>
        <p:nvSpPr>
          <p:cNvPr id="10" name="Freeform: Shape 9">
            <a:extLst>
              <a:ext uri="{FF2B5EF4-FFF2-40B4-BE49-F238E27FC236}">
                <a16:creationId xmlns:a16="http://schemas.microsoft.com/office/drawing/2014/main" id="{9BF49DC5-159A-4A07-ABC3-038DDFA668E8}"/>
              </a:ext>
            </a:extLst>
          </p:cNvPr>
          <p:cNvSpPr/>
          <p:nvPr/>
        </p:nvSpPr>
        <p:spPr>
          <a:xfrm>
            <a:off x="6096000" y="1239191"/>
            <a:ext cx="3747588" cy="2528553"/>
          </a:xfrm>
          <a:custGeom>
            <a:avLst/>
            <a:gdLst>
              <a:gd name="connsiteX0" fmla="*/ 0 w 3747588"/>
              <a:gd name="connsiteY0" fmla="*/ 0 h 2528552"/>
              <a:gd name="connsiteX1" fmla="*/ 3326154 w 3747588"/>
              <a:gd name="connsiteY1" fmla="*/ 0 h 2528552"/>
              <a:gd name="connsiteX2" fmla="*/ 3747588 w 3747588"/>
              <a:gd name="connsiteY2" fmla="*/ 421434 h 2528552"/>
              <a:gd name="connsiteX3" fmla="*/ 3747588 w 3747588"/>
              <a:gd name="connsiteY3" fmla="*/ 2528552 h 2528552"/>
              <a:gd name="connsiteX4" fmla="*/ 0 w 3747588"/>
              <a:gd name="connsiteY4" fmla="*/ 2528552 h 2528552"/>
              <a:gd name="connsiteX5" fmla="*/ 0 w 3747588"/>
              <a:gd name="connsiteY5" fmla="*/ 0 h 25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7588" h="2528552">
                <a:moveTo>
                  <a:pt x="0" y="0"/>
                </a:moveTo>
                <a:lnTo>
                  <a:pt x="3326154" y="0"/>
                </a:lnTo>
                <a:cubicBezTo>
                  <a:pt x="3558906" y="0"/>
                  <a:pt x="3747588" y="188682"/>
                  <a:pt x="3747588" y="421434"/>
                </a:cubicBezTo>
                <a:lnTo>
                  <a:pt x="3747588" y="2528552"/>
                </a:lnTo>
                <a:lnTo>
                  <a:pt x="0" y="2528552"/>
                </a:lnTo>
                <a:lnTo>
                  <a:pt x="0" y="0"/>
                </a:lnTo>
                <a:close/>
              </a:path>
            </a:pathLst>
          </a:custGeom>
        </p:spPr>
        <p:style>
          <a:lnRef idx="2">
            <a:schemeClr val="lt1">
              <a:hueOff val="0"/>
              <a:satOff val="0"/>
              <a:lumOff val="0"/>
              <a:alphaOff val="0"/>
            </a:schemeClr>
          </a:lnRef>
          <a:fillRef idx="1">
            <a:schemeClr val="accent5">
              <a:hueOff val="3487775"/>
              <a:satOff val="29749"/>
              <a:lumOff val="-5555"/>
              <a:alphaOff val="0"/>
            </a:schemeClr>
          </a:fillRef>
          <a:effectRef idx="0">
            <a:schemeClr val="accent5">
              <a:hueOff val="3487775"/>
              <a:satOff val="29749"/>
              <a:lumOff val="-5555"/>
              <a:alphaOff val="0"/>
            </a:schemeClr>
          </a:effectRef>
          <a:fontRef idx="minor">
            <a:schemeClr val="lt1"/>
          </a:fontRef>
        </p:style>
        <p:txBody>
          <a:bodyPr spcFirstLastPara="0" vert="horz" wrap="square" lIns="113792" tIns="113792" rIns="113792" bIns="745930" numCol="1" spcCol="1270" anchor="ctr" anchorCtr="0">
            <a:normAutofit/>
          </a:bodyPr>
          <a:lstStyle/>
          <a:p>
            <a:pPr marL="0" lvl="0" indent="0" algn="ctr" defTabSz="711200">
              <a:lnSpc>
                <a:spcPct val="90000"/>
              </a:lnSpc>
              <a:spcBef>
                <a:spcPct val="0"/>
              </a:spcBef>
              <a:spcAft>
                <a:spcPct val="35000"/>
              </a:spcAft>
              <a:buNone/>
            </a:pPr>
            <a:r>
              <a:rPr lang="en-US" sz="2800" b="1" strike="noStrike" kern="1200" dirty="0">
                <a:effectLst>
                  <a:outerShdw blurRad="38100" dist="38100" dir="2700000" algn="tl">
                    <a:srgbClr val="000000">
                      <a:alpha val="43137"/>
                    </a:srgbClr>
                  </a:outerShdw>
                </a:effectLst>
              </a:rPr>
              <a:t>Planning Team</a:t>
            </a:r>
          </a:p>
          <a:p>
            <a:pPr marL="169863" defTabSz="711200">
              <a:spcAft>
                <a:spcPts val="0"/>
              </a:spcAft>
            </a:pPr>
            <a:endParaRPr lang="en-US" sz="1200" strike="noStrike" kern="1200" dirty="0">
              <a:solidFill>
                <a:schemeClr val="bg1"/>
              </a:solidFill>
              <a:effectLst/>
            </a:endParaRPr>
          </a:p>
          <a:p>
            <a:pPr marL="169863" defTabSz="711200">
              <a:spcAft>
                <a:spcPts val="0"/>
              </a:spcAft>
            </a:pPr>
            <a:endParaRPr lang="en-US" sz="1200" dirty="0">
              <a:solidFill>
                <a:schemeClr val="bg1"/>
              </a:solidFill>
            </a:endParaRPr>
          </a:p>
          <a:p>
            <a:pPr marL="169863" defTabSz="711200">
              <a:spcAft>
                <a:spcPts val="0"/>
              </a:spcAft>
            </a:pPr>
            <a:endParaRPr lang="en-US" sz="1200" strike="noStrike" kern="1200" dirty="0">
              <a:solidFill>
                <a:schemeClr val="bg1"/>
              </a:solidFill>
              <a:effectLst/>
            </a:endParaRPr>
          </a:p>
          <a:p>
            <a:pPr marL="169863" defTabSz="711200">
              <a:spcAft>
                <a:spcPts val="0"/>
              </a:spcAft>
            </a:pPr>
            <a:endParaRPr lang="en-US" sz="1200" dirty="0">
              <a:solidFill>
                <a:schemeClr val="bg1"/>
              </a:solidFill>
            </a:endParaRPr>
          </a:p>
          <a:p>
            <a:pPr marL="169863" defTabSz="711200">
              <a:spcAft>
                <a:spcPts val="0"/>
              </a:spcAft>
            </a:pPr>
            <a:endParaRPr lang="en-US" sz="1200" strike="noStrike" kern="1200" dirty="0">
              <a:solidFill>
                <a:schemeClr val="bg1"/>
              </a:solidFill>
              <a:effectLst/>
            </a:endParaRPr>
          </a:p>
          <a:p>
            <a:pPr marL="169863" defTabSz="711200">
              <a:spcAft>
                <a:spcPts val="0"/>
              </a:spcAft>
            </a:pPr>
            <a:endParaRPr lang="en-US" sz="1200" dirty="0">
              <a:solidFill>
                <a:schemeClr val="bg1"/>
              </a:solidFill>
            </a:endParaRPr>
          </a:p>
          <a:p>
            <a:pPr marL="169863" defTabSz="711200">
              <a:spcAft>
                <a:spcPts val="0"/>
              </a:spcAft>
            </a:pPr>
            <a:endParaRPr lang="en-US" sz="1200" strike="noStrike" kern="1200" dirty="0">
              <a:solidFill>
                <a:schemeClr val="bg1"/>
              </a:solidFill>
              <a:effectLst/>
            </a:endParaRPr>
          </a:p>
        </p:txBody>
      </p:sp>
      <p:sp>
        <p:nvSpPr>
          <p:cNvPr id="11" name="Freeform: Shape 10">
            <a:extLst>
              <a:ext uri="{FF2B5EF4-FFF2-40B4-BE49-F238E27FC236}">
                <a16:creationId xmlns:a16="http://schemas.microsoft.com/office/drawing/2014/main" id="{5C8FEE49-7BED-4B36-A088-5EB066052C8E}"/>
              </a:ext>
            </a:extLst>
          </p:cNvPr>
          <p:cNvSpPr/>
          <p:nvPr/>
        </p:nvSpPr>
        <p:spPr>
          <a:xfrm>
            <a:off x="2348412" y="3767745"/>
            <a:ext cx="3747588" cy="2528552"/>
          </a:xfrm>
          <a:custGeom>
            <a:avLst/>
            <a:gdLst>
              <a:gd name="connsiteX0" fmla="*/ 0 w 3747588"/>
              <a:gd name="connsiteY0" fmla="*/ 0 h 2528552"/>
              <a:gd name="connsiteX1" fmla="*/ 3326154 w 3747588"/>
              <a:gd name="connsiteY1" fmla="*/ 0 h 2528552"/>
              <a:gd name="connsiteX2" fmla="*/ 3747588 w 3747588"/>
              <a:gd name="connsiteY2" fmla="*/ 421434 h 2528552"/>
              <a:gd name="connsiteX3" fmla="*/ 3747588 w 3747588"/>
              <a:gd name="connsiteY3" fmla="*/ 2528552 h 2528552"/>
              <a:gd name="connsiteX4" fmla="*/ 0 w 3747588"/>
              <a:gd name="connsiteY4" fmla="*/ 2528552 h 2528552"/>
              <a:gd name="connsiteX5" fmla="*/ 0 w 3747588"/>
              <a:gd name="connsiteY5" fmla="*/ 0 h 252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7588" h="2528552">
                <a:moveTo>
                  <a:pt x="3747588" y="2528552"/>
                </a:moveTo>
                <a:lnTo>
                  <a:pt x="421434" y="2528552"/>
                </a:lnTo>
                <a:cubicBezTo>
                  <a:pt x="188682" y="2528552"/>
                  <a:pt x="0" y="2339870"/>
                  <a:pt x="0" y="2107118"/>
                </a:cubicBezTo>
                <a:lnTo>
                  <a:pt x="0" y="0"/>
                </a:lnTo>
                <a:lnTo>
                  <a:pt x="3747588" y="0"/>
                </a:lnTo>
                <a:lnTo>
                  <a:pt x="3747588" y="2528552"/>
                </a:lnTo>
                <a:close/>
              </a:path>
            </a:pathLst>
          </a:custGeom>
        </p:spPr>
        <p:style>
          <a:lnRef idx="2">
            <a:schemeClr val="lt1">
              <a:hueOff val="0"/>
              <a:satOff val="0"/>
              <a:lumOff val="0"/>
              <a:alphaOff val="0"/>
            </a:schemeClr>
          </a:lnRef>
          <a:fillRef idx="1">
            <a:schemeClr val="accent5">
              <a:hueOff val="6975551"/>
              <a:satOff val="59499"/>
              <a:lumOff val="-11111"/>
              <a:alphaOff val="0"/>
            </a:schemeClr>
          </a:fillRef>
          <a:effectRef idx="0">
            <a:schemeClr val="accent5">
              <a:hueOff val="6975551"/>
              <a:satOff val="59499"/>
              <a:lumOff val="-11111"/>
              <a:alphaOff val="0"/>
            </a:schemeClr>
          </a:effectRef>
          <a:fontRef idx="minor">
            <a:schemeClr val="lt1"/>
          </a:fontRef>
        </p:style>
        <p:txBody>
          <a:bodyPr spcFirstLastPara="0" vert="horz" wrap="square" lIns="312928" tIns="274320" rIns="312928" bIns="312928" numCol="1" spcCol="1270" anchor="t" anchorCtr="0">
            <a:noAutofit/>
          </a:bodyPr>
          <a:lstStyle/>
          <a:p>
            <a:pPr lvl="0" algn="ctr" defTabSz="711200">
              <a:lnSpc>
                <a:spcPct val="90000"/>
              </a:lnSpc>
              <a:spcAft>
                <a:spcPct val="35000"/>
              </a:spcAft>
            </a:pPr>
            <a:r>
              <a:rPr lang="en-US" sz="2800" b="1" dirty="0">
                <a:effectLst>
                  <a:outerShdw blurRad="38100" dist="38100" dir="2700000" algn="tl">
                    <a:srgbClr val="000000">
                      <a:alpha val="43137"/>
                    </a:srgbClr>
                  </a:outerShdw>
                </a:effectLst>
              </a:rPr>
              <a:t>Stakeholders</a:t>
            </a:r>
          </a:p>
        </p:txBody>
      </p:sp>
      <p:sp>
        <p:nvSpPr>
          <p:cNvPr id="12" name="Freeform: Shape 11">
            <a:extLst>
              <a:ext uri="{FF2B5EF4-FFF2-40B4-BE49-F238E27FC236}">
                <a16:creationId xmlns:a16="http://schemas.microsoft.com/office/drawing/2014/main" id="{1BE718B3-BE37-4C27-9B2F-F508FB301351}"/>
              </a:ext>
            </a:extLst>
          </p:cNvPr>
          <p:cNvSpPr/>
          <p:nvPr/>
        </p:nvSpPr>
        <p:spPr>
          <a:xfrm>
            <a:off x="6096000" y="3767744"/>
            <a:ext cx="3747588" cy="2528552"/>
          </a:xfrm>
          <a:custGeom>
            <a:avLst/>
            <a:gdLst>
              <a:gd name="connsiteX0" fmla="*/ 0 w 2528552"/>
              <a:gd name="connsiteY0" fmla="*/ 0 h 3747588"/>
              <a:gd name="connsiteX1" fmla="*/ 2107118 w 2528552"/>
              <a:gd name="connsiteY1" fmla="*/ 0 h 3747588"/>
              <a:gd name="connsiteX2" fmla="*/ 2528552 w 2528552"/>
              <a:gd name="connsiteY2" fmla="*/ 421434 h 3747588"/>
              <a:gd name="connsiteX3" fmla="*/ 2528552 w 2528552"/>
              <a:gd name="connsiteY3" fmla="*/ 3747588 h 3747588"/>
              <a:gd name="connsiteX4" fmla="*/ 0 w 2528552"/>
              <a:gd name="connsiteY4" fmla="*/ 3747588 h 3747588"/>
              <a:gd name="connsiteX5" fmla="*/ 0 w 2528552"/>
              <a:gd name="connsiteY5" fmla="*/ 0 h 374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552" h="3747588">
                <a:moveTo>
                  <a:pt x="2528552" y="0"/>
                </a:moveTo>
                <a:lnTo>
                  <a:pt x="2528552" y="3122977"/>
                </a:lnTo>
                <a:cubicBezTo>
                  <a:pt x="2528552" y="3467941"/>
                  <a:pt x="2401246" y="3747588"/>
                  <a:pt x="2244204" y="3747588"/>
                </a:cubicBezTo>
                <a:lnTo>
                  <a:pt x="0" y="3747588"/>
                </a:lnTo>
                <a:lnTo>
                  <a:pt x="0" y="0"/>
                </a:lnTo>
                <a:lnTo>
                  <a:pt x="2528552" y="0"/>
                </a:lnTo>
                <a:close/>
              </a:path>
            </a:pathLst>
          </a:custGeom>
        </p:spPr>
        <p:style>
          <a:lnRef idx="2">
            <a:schemeClr val="lt1">
              <a:hueOff val="0"/>
              <a:satOff val="0"/>
              <a:lumOff val="0"/>
              <a:alphaOff val="0"/>
            </a:schemeClr>
          </a:lnRef>
          <a:fillRef idx="1">
            <a:schemeClr val="accent5">
              <a:hueOff val="10463326"/>
              <a:satOff val="89248"/>
              <a:lumOff val="-16666"/>
              <a:alphaOff val="0"/>
            </a:schemeClr>
          </a:fillRef>
          <a:effectRef idx="0">
            <a:schemeClr val="accent5">
              <a:hueOff val="10463326"/>
              <a:satOff val="89248"/>
              <a:lumOff val="-16666"/>
              <a:alphaOff val="0"/>
            </a:schemeClr>
          </a:effectRef>
          <a:fontRef idx="minor">
            <a:schemeClr val="lt1"/>
          </a:fontRef>
        </p:style>
        <p:txBody>
          <a:bodyPr spcFirstLastPara="0" vert="horz" wrap="square" lIns="128016" tIns="274320" rIns="128016" bIns="274320" numCol="1" spcCol="1270" anchor="ctr" anchorCtr="0">
            <a:noAutofit/>
          </a:bodyPr>
          <a:lstStyle/>
          <a:p>
            <a:pPr marL="0" lvl="0" indent="0" algn="ctr" defTabSz="8001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Ohio Emergency Management Agency (OEMA)</a:t>
            </a:r>
          </a:p>
          <a:p>
            <a:pPr marL="0" lvl="0" indent="0" algn="ctr" defTabSz="800100">
              <a:lnSpc>
                <a:spcPct val="90000"/>
              </a:lnSpc>
              <a:spcBef>
                <a:spcPct val="0"/>
              </a:spcBef>
              <a:spcAft>
                <a:spcPct val="35000"/>
              </a:spcAft>
              <a:buNone/>
            </a:pPr>
            <a:endParaRPr lang="en-US" sz="2600" kern="1200" dirty="0"/>
          </a:p>
        </p:txBody>
      </p:sp>
      <p:sp>
        <p:nvSpPr>
          <p:cNvPr id="13" name="Freeform: Shape 12">
            <a:extLst>
              <a:ext uri="{FF2B5EF4-FFF2-40B4-BE49-F238E27FC236}">
                <a16:creationId xmlns:a16="http://schemas.microsoft.com/office/drawing/2014/main" id="{ACB4686B-9810-484E-BDE9-C46CAF167B77}"/>
              </a:ext>
            </a:extLst>
          </p:cNvPr>
          <p:cNvSpPr/>
          <p:nvPr/>
        </p:nvSpPr>
        <p:spPr>
          <a:xfrm>
            <a:off x="4917914" y="3181368"/>
            <a:ext cx="2356172" cy="910565"/>
          </a:xfrm>
          <a:custGeom>
            <a:avLst/>
            <a:gdLst>
              <a:gd name="connsiteX0" fmla="*/ 0 w 1950709"/>
              <a:gd name="connsiteY0" fmla="*/ 210717 h 1264276"/>
              <a:gd name="connsiteX1" fmla="*/ 210717 w 1950709"/>
              <a:gd name="connsiteY1" fmla="*/ 0 h 1264276"/>
              <a:gd name="connsiteX2" fmla="*/ 1739992 w 1950709"/>
              <a:gd name="connsiteY2" fmla="*/ 0 h 1264276"/>
              <a:gd name="connsiteX3" fmla="*/ 1950709 w 1950709"/>
              <a:gd name="connsiteY3" fmla="*/ 210717 h 1264276"/>
              <a:gd name="connsiteX4" fmla="*/ 1950709 w 1950709"/>
              <a:gd name="connsiteY4" fmla="*/ 1053559 h 1264276"/>
              <a:gd name="connsiteX5" fmla="*/ 1739992 w 1950709"/>
              <a:gd name="connsiteY5" fmla="*/ 1264276 h 1264276"/>
              <a:gd name="connsiteX6" fmla="*/ 210717 w 1950709"/>
              <a:gd name="connsiteY6" fmla="*/ 1264276 h 1264276"/>
              <a:gd name="connsiteX7" fmla="*/ 0 w 1950709"/>
              <a:gd name="connsiteY7" fmla="*/ 1053559 h 1264276"/>
              <a:gd name="connsiteX8" fmla="*/ 0 w 1950709"/>
              <a:gd name="connsiteY8" fmla="*/ 210717 h 126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09" h="1264276">
                <a:moveTo>
                  <a:pt x="0" y="210717"/>
                </a:moveTo>
                <a:cubicBezTo>
                  <a:pt x="0" y="94341"/>
                  <a:pt x="94341" y="0"/>
                  <a:pt x="210717" y="0"/>
                </a:cubicBezTo>
                <a:lnTo>
                  <a:pt x="1739992" y="0"/>
                </a:lnTo>
                <a:cubicBezTo>
                  <a:pt x="1856368" y="0"/>
                  <a:pt x="1950709" y="94341"/>
                  <a:pt x="1950709" y="210717"/>
                </a:cubicBezTo>
                <a:lnTo>
                  <a:pt x="1950709" y="1053559"/>
                </a:lnTo>
                <a:cubicBezTo>
                  <a:pt x="1950709" y="1169935"/>
                  <a:pt x="1856368" y="1264276"/>
                  <a:pt x="1739992" y="1264276"/>
                </a:cubicBezTo>
                <a:lnTo>
                  <a:pt x="210717" y="1264276"/>
                </a:lnTo>
                <a:cubicBezTo>
                  <a:pt x="94341" y="1264276"/>
                  <a:pt x="0" y="1169935"/>
                  <a:pt x="0" y="1053559"/>
                </a:cubicBezTo>
                <a:lnTo>
                  <a:pt x="0" y="210717"/>
                </a:lnTo>
                <a:close/>
              </a:path>
            </a:pathLst>
          </a:cu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115057" tIns="115057" rIns="115057" bIns="115057" numCol="1" spcCol="1270" anchor="ctr" anchorCtr="0">
            <a:noAutofit/>
          </a:bodyPr>
          <a:lstStyle/>
          <a:p>
            <a:pPr marL="0" lvl="0" indent="0" algn="ctr" defTabSz="622300">
              <a:lnSpc>
                <a:spcPct val="90000"/>
              </a:lnSpc>
              <a:spcBef>
                <a:spcPct val="0"/>
              </a:spcBef>
              <a:spcAft>
                <a:spcPct val="35000"/>
              </a:spcAft>
              <a:buNone/>
            </a:pPr>
            <a:endParaRPr lang="en-US" sz="300" b="1" kern="1200" dirty="0">
              <a:effectLst>
                <a:outerShdw blurRad="38100" dist="38100" dir="2700000" algn="tl">
                  <a:srgbClr val="000000">
                    <a:alpha val="43137"/>
                  </a:srgbClr>
                </a:outerShdw>
              </a:effectLst>
            </a:endParaRPr>
          </a:p>
          <a:p>
            <a:pPr marL="0" lvl="0" indent="0" algn="ctr" defTabSz="622300">
              <a:lnSpc>
                <a:spcPct val="90000"/>
              </a:lnSpc>
              <a:spcBef>
                <a:spcPct val="0"/>
              </a:spcBef>
              <a:spcAft>
                <a:spcPct val="35000"/>
              </a:spcAft>
              <a:buNone/>
            </a:pPr>
            <a:r>
              <a:rPr lang="en-US" sz="1400" b="1" kern="1200" dirty="0">
                <a:solidFill>
                  <a:schemeClr val="tx2"/>
                </a:solidFill>
                <a:effectLst>
                  <a:outerShdw blurRad="38100" dist="38100" dir="2700000" algn="tl">
                    <a:srgbClr val="000000">
                      <a:alpha val="43137"/>
                    </a:srgbClr>
                  </a:outerShdw>
                </a:effectLst>
              </a:rPr>
              <a:t>Steering Committee</a:t>
            </a:r>
          </a:p>
          <a:p>
            <a:pPr marL="0" lvl="0" indent="0" algn="ctr" defTabSz="622300">
              <a:lnSpc>
                <a:spcPct val="90000"/>
              </a:lnSpc>
              <a:spcBef>
                <a:spcPct val="0"/>
              </a:spcBef>
              <a:spcAft>
                <a:spcPct val="35000"/>
              </a:spcAft>
              <a:buNone/>
            </a:pPr>
            <a:r>
              <a:rPr lang="en-US" sz="1100" kern="1200" dirty="0">
                <a:solidFill>
                  <a:schemeClr val="tx2"/>
                </a:solidFill>
              </a:rPr>
              <a:t>Franklin County EM&amp;HS</a:t>
            </a:r>
          </a:p>
          <a:p>
            <a:pPr marL="0" lvl="0" indent="0" algn="ctr" defTabSz="622300">
              <a:lnSpc>
                <a:spcPct val="90000"/>
              </a:lnSpc>
              <a:spcBef>
                <a:spcPct val="0"/>
              </a:spcBef>
              <a:spcAft>
                <a:spcPct val="35000"/>
              </a:spcAft>
              <a:buNone/>
            </a:pPr>
            <a:r>
              <a:rPr lang="en-US" sz="1100" kern="1200" dirty="0">
                <a:solidFill>
                  <a:schemeClr val="tx2"/>
                </a:solidFill>
              </a:rPr>
              <a:t>Tetra Tech</a:t>
            </a:r>
          </a:p>
        </p:txBody>
      </p:sp>
      <p:pic>
        <p:nvPicPr>
          <p:cNvPr id="1026" name="Picture 2">
            <a:extLst>
              <a:ext uri="{FF2B5EF4-FFF2-40B4-BE49-F238E27FC236}">
                <a16:creationId xmlns:a16="http://schemas.microsoft.com/office/drawing/2014/main" id="{91086073-0F9F-4408-ABF0-6DA88384B9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78226" y="5202807"/>
            <a:ext cx="772172" cy="83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DBBF07-452D-C56B-74BE-0C4E65A2F8EB}"/>
              </a:ext>
            </a:extLst>
          </p:cNvPr>
          <p:cNvSpPr txBox="1"/>
          <p:nvPr/>
        </p:nvSpPr>
        <p:spPr>
          <a:xfrm>
            <a:off x="6072865" y="1659572"/>
            <a:ext cx="1482226" cy="1338828"/>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Bexley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Canal Winchester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Columbus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Dublin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Gahanna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Grandview Heights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Grove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Groveport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Hilliard City</a:t>
            </a:r>
          </a:p>
        </p:txBody>
      </p:sp>
      <p:sp>
        <p:nvSpPr>
          <p:cNvPr id="5" name="TextBox 4">
            <a:extLst>
              <a:ext uri="{FF2B5EF4-FFF2-40B4-BE49-F238E27FC236}">
                <a16:creationId xmlns:a16="http://schemas.microsoft.com/office/drawing/2014/main" id="{5B2CA683-E002-E133-7D67-EF0C82CA0ECD}"/>
              </a:ext>
            </a:extLst>
          </p:cNvPr>
          <p:cNvSpPr txBox="1"/>
          <p:nvPr/>
        </p:nvSpPr>
        <p:spPr>
          <a:xfrm>
            <a:off x="7439260" y="1625516"/>
            <a:ext cx="1364343" cy="2169825"/>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New Albany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Reynoldsburg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Upper Arlington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Westerville City</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Brice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Harrisburg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Lockbourne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Marble Cliff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Minerva Park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Obetz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Riverlea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Urbancrest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Valleyview Village</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Blendon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Brown Twp</a:t>
            </a:r>
          </a:p>
        </p:txBody>
      </p:sp>
      <p:sp>
        <p:nvSpPr>
          <p:cNvPr id="6" name="TextBox 5">
            <a:extLst>
              <a:ext uri="{FF2B5EF4-FFF2-40B4-BE49-F238E27FC236}">
                <a16:creationId xmlns:a16="http://schemas.microsoft.com/office/drawing/2014/main" id="{581B1B9A-6F32-0D39-4D13-E7E05D447E28}"/>
              </a:ext>
            </a:extLst>
          </p:cNvPr>
          <p:cNvSpPr txBox="1"/>
          <p:nvPr/>
        </p:nvSpPr>
        <p:spPr>
          <a:xfrm>
            <a:off x="8687772" y="1627525"/>
            <a:ext cx="1364343" cy="2169825"/>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Clinton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Franklin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Hamilton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Jackson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Jefferson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Madison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Mifflin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Norwich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Perry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Plain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Pleasant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Prairie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Sharon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Turo Twp</a:t>
            </a:r>
          </a:p>
          <a:p>
            <a:pPr marL="171450" indent="-171450">
              <a:buFont typeface="Arial" panose="020B0604020202020204" pitchFamily="34" charset="0"/>
              <a:buChar char="•"/>
            </a:pPr>
            <a:r>
              <a:rPr lang="en-US" sz="900" dirty="0">
                <a:solidFill>
                  <a:schemeClr val="bg1"/>
                </a:solidFill>
                <a:latin typeface="Franklin Gothic Medium" panose="020B0603020102020204" pitchFamily="34" charset="0"/>
              </a:rPr>
              <a:t>Washington Twp</a:t>
            </a:r>
          </a:p>
        </p:txBody>
      </p:sp>
      <p:sp>
        <p:nvSpPr>
          <p:cNvPr id="7" name="TextBox 6">
            <a:extLst>
              <a:ext uri="{FF2B5EF4-FFF2-40B4-BE49-F238E27FC236}">
                <a16:creationId xmlns:a16="http://schemas.microsoft.com/office/drawing/2014/main" id="{D8E257C8-99D6-AA00-873F-52D3DF6451C6}"/>
              </a:ext>
            </a:extLst>
          </p:cNvPr>
          <p:cNvSpPr txBox="1"/>
          <p:nvPr/>
        </p:nvSpPr>
        <p:spPr>
          <a:xfrm>
            <a:off x="2395084" y="1659573"/>
            <a:ext cx="3535741" cy="2011980"/>
          </a:xfrm>
          <a:prstGeom prst="rect">
            <a:avLst/>
          </a:prstGeom>
          <a:noFill/>
        </p:spPr>
        <p:txBody>
          <a:bodyPr wrap="square" numCol="2" rtlCol="0">
            <a:normAutofit/>
          </a:bodyPr>
          <a:lstStyle/>
          <a:p>
            <a:pPr marL="285750" indent="-285750">
              <a:buFont typeface="Arial" panose="020B0604020202020204" pitchFamily="34" charset="0"/>
              <a:buChar char="•"/>
            </a:pPr>
            <a:r>
              <a:rPr lang="en-US" sz="1400" dirty="0">
                <a:solidFill>
                  <a:schemeClr val="bg1"/>
                </a:solidFill>
              </a:rPr>
              <a:t>County EM&amp;HS</a:t>
            </a:r>
          </a:p>
          <a:p>
            <a:pPr marL="285750" indent="-285750">
              <a:buFont typeface="Arial" panose="020B0604020202020204" pitchFamily="34" charset="0"/>
              <a:buChar char="•"/>
            </a:pPr>
            <a:r>
              <a:rPr lang="en-US" sz="1400" dirty="0">
                <a:solidFill>
                  <a:schemeClr val="bg1"/>
                </a:solidFill>
              </a:rPr>
              <a:t>County Floodplain Manager</a:t>
            </a:r>
          </a:p>
          <a:p>
            <a:pPr marL="285750" indent="-285750">
              <a:buFont typeface="Arial" panose="020B0604020202020204" pitchFamily="34" charset="0"/>
              <a:buChar char="•"/>
            </a:pPr>
            <a:r>
              <a:rPr lang="en-US" sz="1400" dirty="0">
                <a:solidFill>
                  <a:schemeClr val="bg1"/>
                </a:solidFill>
              </a:rPr>
              <a:t>Ohio State University</a:t>
            </a:r>
          </a:p>
          <a:p>
            <a:pPr marL="285750" indent="-285750">
              <a:buFont typeface="Arial" panose="020B0604020202020204" pitchFamily="34" charset="0"/>
              <a:buChar char="•"/>
            </a:pPr>
            <a:r>
              <a:rPr lang="en-US" sz="1400" dirty="0">
                <a:solidFill>
                  <a:schemeClr val="bg1"/>
                </a:solidFill>
              </a:rPr>
              <a:t>City of Columbus</a:t>
            </a:r>
          </a:p>
          <a:p>
            <a:pPr marL="285750" indent="-285750">
              <a:buFont typeface="Arial" panose="020B0604020202020204" pitchFamily="34" charset="0"/>
              <a:buChar char="•"/>
            </a:pPr>
            <a:r>
              <a:rPr lang="en-US" sz="1400" dirty="0">
                <a:solidFill>
                  <a:schemeClr val="bg1"/>
                </a:solidFill>
              </a:rPr>
              <a:t>City of Dublin</a:t>
            </a:r>
          </a:p>
          <a:p>
            <a:pPr marL="285750" indent="-285750">
              <a:buFont typeface="Arial" panose="020B0604020202020204" pitchFamily="34" charset="0"/>
              <a:buChar char="•"/>
            </a:pPr>
            <a:r>
              <a:rPr lang="en-US" sz="1400" dirty="0">
                <a:solidFill>
                  <a:schemeClr val="bg1"/>
                </a:solidFill>
              </a:rPr>
              <a:t>City of Grove City</a:t>
            </a:r>
          </a:p>
          <a:p>
            <a:pPr marL="285750" indent="-285750">
              <a:buFont typeface="Arial" panose="020B0604020202020204" pitchFamily="34" charset="0"/>
              <a:buChar char="•"/>
            </a:pPr>
            <a:r>
              <a:rPr lang="en-US" sz="1400" dirty="0">
                <a:solidFill>
                  <a:schemeClr val="bg1"/>
                </a:solidFill>
              </a:rPr>
              <a:t>Mid-Ohio Regional Planning Commission</a:t>
            </a:r>
          </a:p>
          <a:p>
            <a:pPr marL="285750" indent="-285750">
              <a:buFont typeface="Arial" panose="020B0604020202020204" pitchFamily="34" charset="0"/>
              <a:buChar char="•"/>
            </a:pPr>
            <a:r>
              <a:rPr lang="en-US" sz="1400" dirty="0">
                <a:solidFill>
                  <a:schemeClr val="bg1"/>
                </a:solidFill>
              </a:rPr>
              <a:t>American Electric Ohio</a:t>
            </a:r>
          </a:p>
          <a:p>
            <a:pPr marL="285750" indent="-285750">
              <a:buFont typeface="Arial" panose="020B0604020202020204" pitchFamily="34" charset="0"/>
              <a:buChar char="•"/>
            </a:pPr>
            <a:r>
              <a:rPr lang="en-US" sz="1400" dirty="0">
                <a:solidFill>
                  <a:schemeClr val="bg1"/>
                </a:solidFill>
              </a:rPr>
              <a:t>Columbus NAACP</a:t>
            </a:r>
          </a:p>
          <a:p>
            <a:pPr marL="285750" indent="-285750">
              <a:buFont typeface="Arial" panose="020B0604020202020204" pitchFamily="34" charset="0"/>
              <a:buChar char="•"/>
            </a:pPr>
            <a:endParaRPr lang="en-US" sz="1400" dirty="0">
              <a:solidFill>
                <a:schemeClr val="bg1"/>
              </a:solidFill>
            </a:endParaRPr>
          </a:p>
        </p:txBody>
      </p:sp>
      <p:sp>
        <p:nvSpPr>
          <p:cNvPr id="9" name="TextBox 8">
            <a:extLst>
              <a:ext uri="{FF2B5EF4-FFF2-40B4-BE49-F238E27FC236}">
                <a16:creationId xmlns:a16="http://schemas.microsoft.com/office/drawing/2014/main" id="{8ED43C76-6920-1B15-A5C4-7C472435C96F}"/>
              </a:ext>
            </a:extLst>
          </p:cNvPr>
          <p:cNvSpPr txBox="1"/>
          <p:nvPr/>
        </p:nvSpPr>
        <p:spPr>
          <a:xfrm>
            <a:off x="2454336" y="4354122"/>
            <a:ext cx="3535741" cy="1845983"/>
          </a:xfrm>
          <a:prstGeom prst="rect">
            <a:avLst/>
          </a:prstGeom>
          <a:noFill/>
        </p:spPr>
        <p:txBody>
          <a:bodyPr wrap="square" numCol="2" rtlCol="0">
            <a:normAutofit fontScale="92500" lnSpcReduction="20000"/>
          </a:bodyPr>
          <a:lstStyle/>
          <a:p>
            <a:pPr marL="285750" indent="-285750">
              <a:buFont typeface="Arial" panose="020B0604020202020204" pitchFamily="34" charset="0"/>
              <a:buChar char="•"/>
            </a:pPr>
            <a:r>
              <a:rPr lang="en-US" sz="1400" dirty="0">
                <a:solidFill>
                  <a:schemeClr val="bg1"/>
                </a:solidFill>
              </a:rPr>
              <a:t>Emergency managers</a:t>
            </a:r>
          </a:p>
          <a:p>
            <a:pPr marL="285750" indent="-285750">
              <a:buFont typeface="Arial" panose="020B0604020202020204" pitchFamily="34" charset="0"/>
              <a:buChar char="•"/>
            </a:pPr>
            <a:r>
              <a:rPr lang="en-US" sz="1400" dirty="0">
                <a:solidFill>
                  <a:schemeClr val="bg1"/>
                </a:solidFill>
              </a:rPr>
              <a:t>Economic development</a:t>
            </a:r>
          </a:p>
          <a:p>
            <a:pPr marL="285750" indent="-285750">
              <a:buFont typeface="Arial" panose="020B0604020202020204" pitchFamily="34" charset="0"/>
              <a:buChar char="•"/>
            </a:pPr>
            <a:r>
              <a:rPr lang="en-US" sz="1400" dirty="0">
                <a:solidFill>
                  <a:schemeClr val="bg1"/>
                </a:solidFill>
              </a:rPr>
              <a:t>Planning</a:t>
            </a:r>
          </a:p>
          <a:p>
            <a:pPr marL="285750" indent="-285750">
              <a:buFont typeface="Arial" panose="020B0604020202020204" pitchFamily="34" charset="0"/>
              <a:buChar char="•"/>
            </a:pPr>
            <a:r>
              <a:rPr lang="en-US" sz="1400" dirty="0">
                <a:solidFill>
                  <a:schemeClr val="bg1"/>
                </a:solidFill>
              </a:rPr>
              <a:t>Floodplain administration</a:t>
            </a:r>
          </a:p>
          <a:p>
            <a:pPr marL="285750" indent="-285750">
              <a:buFont typeface="Arial" panose="020B0604020202020204" pitchFamily="34" charset="0"/>
              <a:buChar char="•"/>
            </a:pPr>
            <a:r>
              <a:rPr lang="en-US" sz="1400" dirty="0">
                <a:solidFill>
                  <a:schemeClr val="bg1"/>
                </a:solidFill>
              </a:rPr>
              <a:t>Public Works/Highways</a:t>
            </a:r>
          </a:p>
          <a:p>
            <a:pPr marL="285750" indent="-285750">
              <a:buFont typeface="Arial" panose="020B0604020202020204" pitchFamily="34" charset="0"/>
              <a:buChar char="•"/>
            </a:pPr>
            <a:r>
              <a:rPr lang="en-US" sz="1400" dirty="0">
                <a:solidFill>
                  <a:schemeClr val="bg1"/>
                </a:solidFill>
              </a:rPr>
              <a:t>Neighboring communities</a:t>
            </a:r>
          </a:p>
          <a:p>
            <a:pPr marL="285750" indent="-285750">
              <a:buFont typeface="Arial" panose="020B0604020202020204" pitchFamily="34" charset="0"/>
              <a:buChar char="•"/>
            </a:pPr>
            <a:r>
              <a:rPr lang="en-US" sz="1400" dirty="0">
                <a:solidFill>
                  <a:schemeClr val="bg1"/>
                </a:solidFill>
              </a:rPr>
              <a:t>Natural and cultural resources</a:t>
            </a:r>
          </a:p>
          <a:p>
            <a:pPr marL="285750" indent="-285750">
              <a:buFont typeface="Arial" panose="020B0604020202020204" pitchFamily="34" charset="0"/>
              <a:buChar char="•"/>
            </a:pPr>
            <a:r>
              <a:rPr lang="en-US" sz="1400" dirty="0">
                <a:solidFill>
                  <a:schemeClr val="bg1"/>
                </a:solidFill>
              </a:rPr>
              <a:t>Organizations that provide support to underserved communities and socially vulnerable populations</a:t>
            </a:r>
          </a:p>
          <a:p>
            <a:pPr marL="285750" indent="-285750">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289544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BA22-32ED-49D4-B9B0-1F1D9B943ADF}"/>
              </a:ext>
            </a:extLst>
          </p:cNvPr>
          <p:cNvSpPr>
            <a:spLocks noGrp="1"/>
          </p:cNvSpPr>
          <p:nvPr>
            <p:ph type="title"/>
          </p:nvPr>
        </p:nvSpPr>
        <p:spPr>
          <a:xfrm>
            <a:off x="609602" y="274638"/>
            <a:ext cx="10977033" cy="1143000"/>
          </a:xfrm>
        </p:spPr>
        <p:txBody>
          <a:bodyPr wrap="square" anchor="ctr">
            <a:normAutofit/>
          </a:bodyPr>
          <a:lstStyle/>
          <a:p>
            <a:pPr>
              <a:lnSpc>
                <a:spcPct val="90000"/>
              </a:lnSpc>
            </a:pPr>
            <a:r>
              <a:rPr lang="en-US" sz="3700" dirty="0"/>
              <a:t>Planning Partnership Roles and Responsibilities</a:t>
            </a:r>
          </a:p>
        </p:txBody>
      </p:sp>
      <p:sp>
        <p:nvSpPr>
          <p:cNvPr id="7" name="Content Placeholder 2">
            <a:extLst>
              <a:ext uri="{FF2B5EF4-FFF2-40B4-BE49-F238E27FC236}">
                <a16:creationId xmlns:a16="http://schemas.microsoft.com/office/drawing/2014/main" id="{D8A5C738-CF29-4AC6-ADC0-19DF8A7F6CC5}"/>
              </a:ext>
            </a:extLst>
          </p:cNvPr>
          <p:cNvSpPr>
            <a:spLocks noGrp="1"/>
          </p:cNvSpPr>
          <p:nvPr>
            <p:ph sz="quarter" idx="13"/>
          </p:nvPr>
        </p:nvSpPr>
        <p:spPr>
          <a:xfrm>
            <a:off x="609941" y="1516064"/>
            <a:ext cx="10977033" cy="4761166"/>
          </a:xfrm>
        </p:spPr>
        <p:txBody>
          <a:bodyPr>
            <a:normAutofit fontScale="85000" lnSpcReduction="20000"/>
          </a:bodyPr>
          <a:lstStyle/>
          <a:p>
            <a:r>
              <a:rPr lang="en-US" dirty="0"/>
              <a:t>As the municipal representative for your community, you need to actively participate throughout the process in order to be included in the plan.  This includes:</a:t>
            </a:r>
          </a:p>
          <a:p>
            <a:pPr lvl="1"/>
            <a:r>
              <a:rPr lang="en-US" dirty="0"/>
              <a:t>Coordinate and facilitate local efforts</a:t>
            </a:r>
          </a:p>
          <a:p>
            <a:pPr lvl="1"/>
            <a:r>
              <a:rPr lang="en-US" dirty="0"/>
              <a:t>Attend meetings</a:t>
            </a:r>
          </a:p>
          <a:p>
            <a:pPr lvl="1"/>
            <a:r>
              <a:rPr lang="en-US" dirty="0"/>
              <a:t>Provide information and feedback (e.g., complete municipal worksheets)</a:t>
            </a:r>
          </a:p>
          <a:p>
            <a:pPr lvl="1"/>
            <a:r>
              <a:rPr lang="en-US" dirty="0"/>
              <a:t>Involve the public and community stakeholders in the planning process</a:t>
            </a:r>
          </a:p>
          <a:p>
            <a:pPr lvl="1"/>
            <a:r>
              <a:rPr lang="en-US" dirty="0"/>
              <a:t>Identify mitigation actions for your community</a:t>
            </a:r>
          </a:p>
          <a:p>
            <a:pPr lvl="1"/>
            <a:r>
              <a:rPr lang="en-US" dirty="0"/>
              <a:t>Adopt the plan</a:t>
            </a:r>
          </a:p>
          <a:p>
            <a:pPr lvl="1"/>
            <a:r>
              <a:rPr lang="en-US" dirty="0"/>
              <a:t>Implement the plan and monitor its progress</a:t>
            </a:r>
          </a:p>
          <a:p>
            <a:r>
              <a:rPr lang="en-US" dirty="0"/>
              <a:t>All participation will be documented in the HMP</a:t>
            </a:r>
          </a:p>
        </p:txBody>
      </p:sp>
      <p:sp>
        <p:nvSpPr>
          <p:cNvPr id="5" name="Slide Number Placeholder 4">
            <a:extLst>
              <a:ext uri="{FF2B5EF4-FFF2-40B4-BE49-F238E27FC236}">
                <a16:creationId xmlns:a16="http://schemas.microsoft.com/office/drawing/2014/main" id="{B9F039C0-BF3E-403D-850B-C9B5F2543B80}"/>
              </a:ext>
            </a:extLst>
          </p:cNvPr>
          <p:cNvSpPr>
            <a:spLocks noGrp="1"/>
          </p:cNvSpPr>
          <p:nvPr>
            <p:ph type="sldNum" sz="quarter" idx="16"/>
          </p:nvPr>
        </p:nvSpPr>
        <p:spPr>
          <a:xfrm>
            <a:off x="8747432" y="6419724"/>
            <a:ext cx="2844800" cy="438277"/>
          </a:xfrm>
        </p:spPr>
        <p:txBody>
          <a:bodyPr anchor="ctr">
            <a:normAutofit/>
          </a:bodyPr>
          <a:lstStyle/>
          <a:p>
            <a:pPr>
              <a:spcAft>
                <a:spcPts val="600"/>
              </a:spcAft>
              <a:defRPr/>
            </a:pPr>
            <a:fld id="{8EC16C3E-254E-C04A-8A90-F3CAE37A3DAA}" type="slidenum">
              <a:rPr lang="en-US" smtClean="0"/>
              <a:pPr>
                <a:spcAft>
                  <a:spcPts val="600"/>
                </a:spcAft>
                <a:defRPr/>
              </a:pPr>
              <a:t>12</a:t>
            </a:fld>
            <a:endParaRPr lang="en-US" dirty="0"/>
          </a:p>
        </p:txBody>
      </p:sp>
    </p:spTree>
    <p:extLst>
      <p:ext uri="{BB962C8B-B14F-4D97-AF65-F5344CB8AC3E}">
        <p14:creationId xmlns:p14="http://schemas.microsoft.com/office/powerpoint/2010/main" val="139489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2</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rgbClr val="B80DCF"/>
          </a:solidFill>
        </p:spPr>
        <p:txBody>
          <a:bodyPr/>
          <a:lstStyle/>
          <a:p>
            <a:r>
              <a:rPr lang="en-US" dirty="0">
                <a:solidFill>
                  <a:schemeClr val="bg1"/>
                </a:solidFill>
                <a:effectLst>
                  <a:outerShdw blurRad="38100" dist="38100" dir="2700000" algn="tl">
                    <a:srgbClr val="000000">
                      <a:alpha val="43137"/>
                    </a:srgbClr>
                  </a:outerShdw>
                </a:effectLst>
              </a:rPr>
              <a:t>Risk Assessment</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5" name="Picture Placeholder 4" descr="A cloudy sky over a parking lot&#10;&#10;Description automatically generated with low confidence">
            <a:extLst>
              <a:ext uri="{FF2B5EF4-FFF2-40B4-BE49-F238E27FC236}">
                <a16:creationId xmlns:a16="http://schemas.microsoft.com/office/drawing/2014/main" id="{E73E50A0-59A7-059A-C764-6D248FC4A53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6230" r="16230"/>
          <a:stretch>
            <a:fillRect/>
          </a:stretch>
        </p:blipFill>
        <p:spPr/>
      </p:pic>
    </p:spTree>
    <p:extLst>
      <p:ext uri="{BB962C8B-B14F-4D97-AF65-F5344CB8AC3E}">
        <p14:creationId xmlns:p14="http://schemas.microsoft.com/office/powerpoint/2010/main" val="275828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DF67-26E3-58FA-0435-696F4B6BD224}"/>
              </a:ext>
            </a:extLst>
          </p:cNvPr>
          <p:cNvSpPr>
            <a:spLocks noGrp="1"/>
          </p:cNvSpPr>
          <p:nvPr>
            <p:ph type="title"/>
          </p:nvPr>
        </p:nvSpPr>
        <p:spPr>
          <a:xfrm>
            <a:off x="612648" y="274320"/>
            <a:ext cx="9144000" cy="868680"/>
          </a:xfrm>
        </p:spPr>
        <p:txBody>
          <a:bodyPr anchor="ctr">
            <a:normAutofit/>
          </a:bodyPr>
          <a:lstStyle/>
          <a:p>
            <a:r>
              <a:rPr lang="en-US" dirty="0"/>
              <a:t>Update Risk Assessment</a:t>
            </a:r>
          </a:p>
        </p:txBody>
      </p:sp>
      <p:sp>
        <p:nvSpPr>
          <p:cNvPr id="3" name="Content Placeholder 2">
            <a:extLst>
              <a:ext uri="{FF2B5EF4-FFF2-40B4-BE49-F238E27FC236}">
                <a16:creationId xmlns:a16="http://schemas.microsoft.com/office/drawing/2014/main" id="{756100CA-468E-D9D4-5299-8EE7E1C1E42F}"/>
              </a:ext>
            </a:extLst>
          </p:cNvPr>
          <p:cNvSpPr>
            <a:spLocks noGrp="1"/>
          </p:cNvSpPr>
          <p:nvPr>
            <p:ph sz="quarter" idx="13"/>
          </p:nvPr>
        </p:nvSpPr>
        <p:spPr>
          <a:xfrm>
            <a:off x="609940" y="1516319"/>
            <a:ext cx="5774092" cy="4760913"/>
          </a:xfrm>
        </p:spPr>
        <p:txBody>
          <a:bodyPr>
            <a:normAutofit/>
          </a:bodyPr>
          <a:lstStyle/>
          <a:p>
            <a:r>
              <a:rPr lang="en-US" dirty="0"/>
              <a:t>Update assets</a:t>
            </a:r>
          </a:p>
          <a:p>
            <a:r>
              <a:rPr lang="en-US" dirty="0"/>
              <a:t>Examine previous impacts</a:t>
            </a:r>
          </a:p>
          <a:p>
            <a:r>
              <a:rPr lang="en-US" dirty="0"/>
              <a:t>Analyze risks</a:t>
            </a:r>
          </a:p>
          <a:p>
            <a:r>
              <a:rPr lang="en-US" dirty="0"/>
              <a:t>Review with Core Planning Team and Planning Team</a:t>
            </a:r>
          </a:p>
          <a:p>
            <a:r>
              <a:rPr lang="en-US" dirty="0"/>
              <a:t>Risk assessment meeting</a:t>
            </a:r>
          </a:p>
        </p:txBody>
      </p:sp>
      <p:pic>
        <p:nvPicPr>
          <p:cNvPr id="5" name="Picture 4">
            <a:extLst>
              <a:ext uri="{FF2B5EF4-FFF2-40B4-BE49-F238E27FC236}">
                <a16:creationId xmlns:a16="http://schemas.microsoft.com/office/drawing/2014/main" id="{1F68D053-DDE4-3A6D-49D5-754C7E58C583}"/>
              </a:ext>
            </a:extLst>
          </p:cNvPr>
          <p:cNvPicPr>
            <a:picLocks noChangeAspect="1"/>
          </p:cNvPicPr>
          <p:nvPr/>
        </p:nvPicPr>
        <p:blipFill>
          <a:blip r:embed="rId3"/>
          <a:stretch>
            <a:fillRect/>
          </a:stretch>
        </p:blipFill>
        <p:spPr>
          <a:xfrm>
            <a:off x="6600056" y="1148576"/>
            <a:ext cx="5281083" cy="3142243"/>
          </a:xfrm>
          <a:prstGeom prst="rect">
            <a:avLst/>
          </a:prstGeom>
          <a:noFill/>
        </p:spPr>
      </p:pic>
      <p:sp>
        <p:nvSpPr>
          <p:cNvPr id="4" name="Slide Number Placeholder 3">
            <a:extLst>
              <a:ext uri="{FF2B5EF4-FFF2-40B4-BE49-F238E27FC236}">
                <a16:creationId xmlns:a16="http://schemas.microsoft.com/office/drawing/2014/main" id="{EBA5731F-F4F8-A441-927F-762D2CBDFB43}"/>
              </a:ext>
            </a:extLst>
          </p:cNvPr>
          <p:cNvSpPr>
            <a:spLocks noGrp="1"/>
          </p:cNvSpPr>
          <p:nvPr>
            <p:ph type="sldNum" sz="quarter" idx="17"/>
          </p:nvPr>
        </p:nvSpPr>
        <p:spPr>
          <a:xfrm>
            <a:off x="8797529" y="6451581"/>
            <a:ext cx="2743200" cy="365125"/>
          </a:xfrm>
        </p:spPr>
        <p:txBody>
          <a:bodyPr anchor="ctr">
            <a:normAutofit/>
          </a:bodyPr>
          <a:lstStyle/>
          <a:p>
            <a:pPr>
              <a:spcAft>
                <a:spcPts val="600"/>
              </a:spcAft>
            </a:pPr>
            <a:fld id="{A15C5EC1-1BEF-49A0-A8DA-B672C63EDCC2}" type="slidenum">
              <a:rPr lang="en-US" smtClean="0"/>
              <a:pPr>
                <a:spcAft>
                  <a:spcPts val="600"/>
                </a:spcAft>
              </a:pPr>
              <a:t>14</a:t>
            </a:fld>
            <a:endParaRPr lang="en-US" dirty="0"/>
          </a:p>
        </p:txBody>
      </p:sp>
      <p:pic>
        <p:nvPicPr>
          <p:cNvPr id="6" name="Picture 5">
            <a:extLst>
              <a:ext uri="{FF2B5EF4-FFF2-40B4-BE49-F238E27FC236}">
                <a16:creationId xmlns:a16="http://schemas.microsoft.com/office/drawing/2014/main" id="{32C53C45-53F5-18D2-FEC7-F9FD4E582FD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600056" y="4401108"/>
            <a:ext cx="1995084" cy="1708408"/>
          </a:xfrm>
          <a:prstGeom prst="rect">
            <a:avLst/>
          </a:prstGeom>
          <a:noFill/>
          <a:ln>
            <a:noFill/>
          </a:ln>
        </p:spPr>
      </p:pic>
    </p:spTree>
    <p:extLst>
      <p:ext uri="{BB962C8B-B14F-4D97-AF65-F5344CB8AC3E}">
        <p14:creationId xmlns:p14="http://schemas.microsoft.com/office/powerpoint/2010/main" val="150324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2DA-1125-0613-49FC-AA672E04A3FD}"/>
              </a:ext>
            </a:extLst>
          </p:cNvPr>
          <p:cNvSpPr>
            <a:spLocks noGrp="1"/>
          </p:cNvSpPr>
          <p:nvPr>
            <p:ph type="title"/>
          </p:nvPr>
        </p:nvSpPr>
        <p:spPr/>
        <p:txBody>
          <a:bodyPr/>
          <a:lstStyle/>
          <a:p>
            <a:r>
              <a:rPr lang="en-US" dirty="0"/>
              <a:t>Hazards of Concern (2018 HMP)</a:t>
            </a:r>
          </a:p>
        </p:txBody>
      </p:sp>
      <p:sp>
        <p:nvSpPr>
          <p:cNvPr id="3" name="Content Placeholder 2">
            <a:extLst>
              <a:ext uri="{FF2B5EF4-FFF2-40B4-BE49-F238E27FC236}">
                <a16:creationId xmlns:a16="http://schemas.microsoft.com/office/drawing/2014/main" id="{80E54F07-277E-607D-7461-45D30284C456}"/>
              </a:ext>
            </a:extLst>
          </p:cNvPr>
          <p:cNvSpPr>
            <a:spLocks noGrp="1"/>
          </p:cNvSpPr>
          <p:nvPr>
            <p:ph idx="11"/>
          </p:nvPr>
        </p:nvSpPr>
        <p:spPr/>
        <p:txBody>
          <a:bodyPr numCol="2">
            <a:normAutofit/>
          </a:bodyPr>
          <a:lstStyle/>
          <a:p>
            <a:r>
              <a:rPr lang="en-US" dirty="0"/>
              <a:t>Dam/Levee Failure</a:t>
            </a:r>
          </a:p>
          <a:p>
            <a:r>
              <a:rPr lang="en-US" dirty="0"/>
              <a:t>Drought</a:t>
            </a:r>
          </a:p>
          <a:p>
            <a:r>
              <a:rPr lang="en-US" dirty="0"/>
              <a:t>Earthquake</a:t>
            </a:r>
          </a:p>
          <a:p>
            <a:r>
              <a:rPr lang="en-US" dirty="0"/>
              <a:t>Extreme Heat</a:t>
            </a:r>
          </a:p>
          <a:p>
            <a:r>
              <a:rPr lang="en-US" dirty="0"/>
              <a:t>Flooding</a:t>
            </a:r>
          </a:p>
          <a:p>
            <a:r>
              <a:rPr lang="en-US" dirty="0"/>
              <a:t>Invasive Species</a:t>
            </a:r>
          </a:p>
          <a:p>
            <a:r>
              <a:rPr lang="en-US" dirty="0"/>
              <a:t>Karst/Sinkhole</a:t>
            </a:r>
          </a:p>
          <a:p>
            <a:r>
              <a:rPr lang="en-US" dirty="0"/>
              <a:t>Severe Summer Weather</a:t>
            </a:r>
          </a:p>
          <a:p>
            <a:r>
              <a:rPr lang="en-US" dirty="0"/>
              <a:t>Severe Winter Weather</a:t>
            </a:r>
          </a:p>
          <a:p>
            <a:r>
              <a:rPr lang="en-US" dirty="0"/>
              <a:t>Tornadoes</a:t>
            </a:r>
          </a:p>
          <a:p>
            <a:endParaRPr lang="en-US" dirty="0"/>
          </a:p>
        </p:txBody>
      </p:sp>
      <p:sp>
        <p:nvSpPr>
          <p:cNvPr id="4" name="Slide Number Placeholder 3">
            <a:extLst>
              <a:ext uri="{FF2B5EF4-FFF2-40B4-BE49-F238E27FC236}">
                <a16:creationId xmlns:a16="http://schemas.microsoft.com/office/drawing/2014/main" id="{BDDA0E21-ACED-9C36-7924-C07DA26FA0B9}"/>
              </a:ext>
            </a:extLst>
          </p:cNvPr>
          <p:cNvSpPr>
            <a:spLocks noGrp="1"/>
          </p:cNvSpPr>
          <p:nvPr>
            <p:ph type="sldNum" sz="quarter" idx="4"/>
          </p:nvPr>
        </p:nvSpPr>
        <p:spPr/>
        <p:txBody>
          <a:bodyPr/>
          <a:lstStyle/>
          <a:p>
            <a:fld id="{A15C5EC1-1BEF-49A0-A8DA-B672C63EDCC2}" type="slidenum">
              <a:rPr lang="en-US" smtClean="0"/>
              <a:pPr/>
              <a:t>15</a:t>
            </a:fld>
            <a:endParaRPr lang="en-US" dirty="0"/>
          </a:p>
        </p:txBody>
      </p:sp>
    </p:spTree>
    <p:extLst>
      <p:ext uri="{BB962C8B-B14F-4D97-AF65-F5344CB8AC3E}">
        <p14:creationId xmlns:p14="http://schemas.microsoft.com/office/powerpoint/2010/main" val="246895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2DA-1125-0613-49FC-AA672E04A3FD}"/>
              </a:ext>
            </a:extLst>
          </p:cNvPr>
          <p:cNvSpPr>
            <a:spLocks noGrp="1"/>
          </p:cNvSpPr>
          <p:nvPr>
            <p:ph type="title"/>
          </p:nvPr>
        </p:nvSpPr>
        <p:spPr/>
        <p:txBody>
          <a:bodyPr/>
          <a:lstStyle/>
          <a:p>
            <a:r>
              <a:rPr lang="en-US" dirty="0"/>
              <a:t>Hazards of Concern (2023 HMP)</a:t>
            </a:r>
          </a:p>
        </p:txBody>
      </p:sp>
      <p:sp>
        <p:nvSpPr>
          <p:cNvPr id="3" name="Content Placeholder 2">
            <a:extLst>
              <a:ext uri="{FF2B5EF4-FFF2-40B4-BE49-F238E27FC236}">
                <a16:creationId xmlns:a16="http://schemas.microsoft.com/office/drawing/2014/main" id="{80E54F07-277E-607D-7461-45D30284C456}"/>
              </a:ext>
            </a:extLst>
          </p:cNvPr>
          <p:cNvSpPr>
            <a:spLocks noGrp="1"/>
          </p:cNvSpPr>
          <p:nvPr>
            <p:ph idx="11"/>
          </p:nvPr>
        </p:nvSpPr>
        <p:spPr/>
        <p:txBody>
          <a:bodyPr numCol="2">
            <a:normAutofit/>
          </a:bodyPr>
          <a:lstStyle/>
          <a:p>
            <a:r>
              <a:rPr lang="en-US" sz="3200" dirty="0"/>
              <a:t>Dam/Levee Failure</a:t>
            </a:r>
          </a:p>
          <a:p>
            <a:r>
              <a:rPr lang="en-US" sz="3200" dirty="0">
                <a:solidFill>
                  <a:schemeClr val="accent3"/>
                </a:solidFill>
              </a:rPr>
              <a:t>Disease Outbreak</a:t>
            </a:r>
          </a:p>
          <a:p>
            <a:r>
              <a:rPr lang="en-US" sz="3200" dirty="0"/>
              <a:t>Drought</a:t>
            </a:r>
          </a:p>
          <a:p>
            <a:r>
              <a:rPr lang="en-US" sz="3200" dirty="0"/>
              <a:t>Earthquake</a:t>
            </a:r>
          </a:p>
          <a:p>
            <a:r>
              <a:rPr lang="en-US" sz="3200" dirty="0">
                <a:solidFill>
                  <a:schemeClr val="accent3"/>
                </a:solidFill>
              </a:rPr>
              <a:t>Extreme Temperature </a:t>
            </a:r>
            <a:r>
              <a:rPr lang="en-US" sz="3200" dirty="0"/>
              <a:t>(heat/cold)</a:t>
            </a:r>
          </a:p>
          <a:p>
            <a:r>
              <a:rPr lang="en-US" sz="3200" dirty="0"/>
              <a:t>Flooding (inland, flash, urban/stormwater, ice jam)</a:t>
            </a:r>
          </a:p>
          <a:p>
            <a:r>
              <a:rPr lang="en-US" sz="3200" dirty="0">
                <a:solidFill>
                  <a:schemeClr val="accent3"/>
                </a:solidFill>
              </a:rPr>
              <a:t>Geologic Hazards </a:t>
            </a:r>
            <a:r>
              <a:rPr lang="en-US" sz="3200" dirty="0"/>
              <a:t>(sinkholes, erosion)</a:t>
            </a:r>
          </a:p>
          <a:p>
            <a:r>
              <a:rPr lang="en-US" sz="3200" dirty="0"/>
              <a:t>Invasive Species</a:t>
            </a:r>
          </a:p>
          <a:p>
            <a:r>
              <a:rPr lang="en-US" sz="3200" dirty="0"/>
              <a:t>Severe Summer Weather</a:t>
            </a:r>
          </a:p>
          <a:p>
            <a:r>
              <a:rPr lang="en-US" sz="3200" dirty="0"/>
              <a:t>Severe Winter Weather</a:t>
            </a:r>
          </a:p>
          <a:p>
            <a:r>
              <a:rPr lang="en-US" sz="3200" dirty="0"/>
              <a:t>Tornadoes</a:t>
            </a:r>
          </a:p>
          <a:p>
            <a:endParaRPr lang="en-US" sz="3200" dirty="0"/>
          </a:p>
        </p:txBody>
      </p:sp>
      <p:sp>
        <p:nvSpPr>
          <p:cNvPr id="4" name="Slide Number Placeholder 3">
            <a:extLst>
              <a:ext uri="{FF2B5EF4-FFF2-40B4-BE49-F238E27FC236}">
                <a16:creationId xmlns:a16="http://schemas.microsoft.com/office/drawing/2014/main" id="{BDDA0E21-ACED-9C36-7924-C07DA26FA0B9}"/>
              </a:ext>
            </a:extLst>
          </p:cNvPr>
          <p:cNvSpPr>
            <a:spLocks noGrp="1"/>
          </p:cNvSpPr>
          <p:nvPr>
            <p:ph type="sldNum" sz="quarter" idx="4"/>
          </p:nvPr>
        </p:nvSpPr>
        <p:spPr/>
        <p:txBody>
          <a:bodyPr/>
          <a:lstStyle/>
          <a:p>
            <a:fld id="{A15C5EC1-1BEF-49A0-A8DA-B672C63EDCC2}" type="slidenum">
              <a:rPr lang="en-US" smtClean="0"/>
              <a:pPr/>
              <a:t>16</a:t>
            </a:fld>
            <a:endParaRPr lang="en-US" dirty="0"/>
          </a:p>
        </p:txBody>
      </p:sp>
    </p:spTree>
    <p:extLst>
      <p:ext uri="{BB962C8B-B14F-4D97-AF65-F5344CB8AC3E}">
        <p14:creationId xmlns:p14="http://schemas.microsoft.com/office/powerpoint/2010/main" val="154252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432A-31F5-4398-91E1-4594D84870E4}"/>
              </a:ext>
            </a:extLst>
          </p:cNvPr>
          <p:cNvSpPr>
            <a:spLocks noGrp="1"/>
          </p:cNvSpPr>
          <p:nvPr>
            <p:ph type="title"/>
          </p:nvPr>
        </p:nvSpPr>
        <p:spPr/>
        <p:txBody>
          <a:bodyPr>
            <a:normAutofit fontScale="90000"/>
          </a:bodyPr>
          <a:lstStyle/>
          <a:p>
            <a:r>
              <a:rPr lang="en-US" dirty="0"/>
              <a:t>EXERCISE – Identifying Hazards of Concern</a:t>
            </a:r>
          </a:p>
        </p:txBody>
      </p:sp>
      <p:sp>
        <p:nvSpPr>
          <p:cNvPr id="3" name="Content Placeholder 2">
            <a:extLst>
              <a:ext uri="{FF2B5EF4-FFF2-40B4-BE49-F238E27FC236}">
                <a16:creationId xmlns:a16="http://schemas.microsoft.com/office/drawing/2014/main" id="{31EDA799-0913-4E24-BA84-C7AC0F9DEF9F}"/>
              </a:ext>
            </a:extLst>
          </p:cNvPr>
          <p:cNvSpPr>
            <a:spLocks noGrp="1"/>
          </p:cNvSpPr>
          <p:nvPr>
            <p:ph idx="11"/>
          </p:nvPr>
        </p:nvSpPr>
        <p:spPr/>
        <p:txBody>
          <a:bodyPr>
            <a:normAutofit/>
          </a:bodyPr>
          <a:lstStyle/>
          <a:p>
            <a:r>
              <a:rPr lang="en-US" sz="2400" b="1" dirty="0"/>
              <a:t>Looking at the hazards included in the 2018 plan…</a:t>
            </a:r>
          </a:p>
          <a:p>
            <a:pPr lvl="1"/>
            <a:r>
              <a:rPr lang="en-US" sz="2400" dirty="0"/>
              <a:t>Have additional hazards impacted the County since 2018?</a:t>
            </a:r>
          </a:p>
          <a:p>
            <a:pPr lvl="1"/>
            <a:r>
              <a:rPr lang="en-US" sz="2400" dirty="0"/>
              <a:t>Have hazard been mitigated and no longer cause damage?</a:t>
            </a:r>
          </a:p>
          <a:p>
            <a:pPr lvl="1"/>
            <a:r>
              <a:rPr lang="en-US" sz="2400" dirty="0"/>
              <a:t>Should hazards be regrouped to align with the 2019 State HMP?</a:t>
            </a:r>
          </a:p>
          <a:p>
            <a:pPr lvl="1"/>
            <a:r>
              <a:rPr lang="en-US" sz="2400" dirty="0"/>
              <a:t>Should additional hazards be included?</a:t>
            </a:r>
          </a:p>
          <a:p>
            <a:r>
              <a:rPr lang="en-US" sz="2400" b="1" dirty="0"/>
              <a:t>How have hazards affected the county?  Where are your problem areas?</a:t>
            </a:r>
          </a:p>
          <a:p>
            <a:r>
              <a:rPr lang="en-US" sz="2400" b="1" dirty="0"/>
              <a:t>Quick survey!</a:t>
            </a:r>
          </a:p>
          <a:p>
            <a:pPr lvl="1"/>
            <a:r>
              <a:rPr lang="en-US" sz="2400" dirty="0"/>
              <a:t>We will send around a quick online survey to get your input on the hazards of concern for the 2023 HMP – Stay tuned!</a:t>
            </a:r>
          </a:p>
        </p:txBody>
      </p:sp>
      <p:sp>
        <p:nvSpPr>
          <p:cNvPr id="5" name="Slide Number Placeholder 4">
            <a:extLst>
              <a:ext uri="{FF2B5EF4-FFF2-40B4-BE49-F238E27FC236}">
                <a16:creationId xmlns:a16="http://schemas.microsoft.com/office/drawing/2014/main" id="{877C49B1-D5DB-485F-8090-B45C2DAAE43B}"/>
              </a:ext>
            </a:extLst>
          </p:cNvPr>
          <p:cNvSpPr>
            <a:spLocks noGrp="1"/>
          </p:cNvSpPr>
          <p:nvPr>
            <p:ph type="sldNum" sz="quarter" idx="4"/>
          </p:nvPr>
        </p:nvSpPr>
        <p:spPr/>
        <p:txBody>
          <a:bodyPr/>
          <a:lstStyle/>
          <a:p>
            <a:pPr>
              <a:defRPr/>
            </a:pPr>
            <a:fld id="{8EC16C3E-254E-C04A-8A90-F3CAE37A3DAA}" type="slidenum">
              <a:rPr lang="en-US" smtClean="0"/>
              <a:t>17</a:t>
            </a:fld>
            <a:endParaRPr lang="en-US" dirty="0"/>
          </a:p>
        </p:txBody>
      </p:sp>
    </p:spTree>
    <p:extLst>
      <p:ext uri="{BB962C8B-B14F-4D97-AF65-F5344CB8AC3E}">
        <p14:creationId xmlns:p14="http://schemas.microsoft.com/office/powerpoint/2010/main" val="211044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B4FC-3EEE-6F5A-CA36-BC2CAD46483C}"/>
              </a:ext>
            </a:extLst>
          </p:cNvPr>
          <p:cNvSpPr>
            <a:spLocks noGrp="1"/>
          </p:cNvSpPr>
          <p:nvPr>
            <p:ph type="title"/>
          </p:nvPr>
        </p:nvSpPr>
        <p:spPr/>
        <p:txBody>
          <a:bodyPr/>
          <a:lstStyle/>
          <a:p>
            <a:r>
              <a:rPr lang="en-US" dirty="0"/>
              <a:t>Worksheet A – Hazard Event History</a:t>
            </a:r>
          </a:p>
        </p:txBody>
      </p:sp>
      <p:sp>
        <p:nvSpPr>
          <p:cNvPr id="4" name="Slide Number Placeholder 3">
            <a:extLst>
              <a:ext uri="{FF2B5EF4-FFF2-40B4-BE49-F238E27FC236}">
                <a16:creationId xmlns:a16="http://schemas.microsoft.com/office/drawing/2014/main" id="{46EB5874-A22D-4BAA-12A3-1BAF9FA0F718}"/>
              </a:ext>
            </a:extLst>
          </p:cNvPr>
          <p:cNvSpPr>
            <a:spLocks noGrp="1"/>
          </p:cNvSpPr>
          <p:nvPr>
            <p:ph type="sldNum" sz="quarter" idx="4"/>
          </p:nvPr>
        </p:nvSpPr>
        <p:spPr/>
        <p:txBody>
          <a:bodyPr/>
          <a:lstStyle/>
          <a:p>
            <a:fld id="{A15C5EC1-1BEF-49A0-A8DA-B672C63EDCC2}" type="slidenum">
              <a:rPr lang="en-US" smtClean="0"/>
              <a:pPr/>
              <a:t>18</a:t>
            </a:fld>
            <a:endParaRPr lang="en-US" dirty="0"/>
          </a:p>
        </p:txBody>
      </p:sp>
      <p:pic>
        <p:nvPicPr>
          <p:cNvPr id="6" name="Picture 5">
            <a:extLst>
              <a:ext uri="{FF2B5EF4-FFF2-40B4-BE49-F238E27FC236}">
                <a16:creationId xmlns:a16="http://schemas.microsoft.com/office/drawing/2014/main" id="{ED24357D-17AD-1A57-96EE-1B56C3E30AD1}"/>
              </a:ext>
            </a:extLst>
          </p:cNvPr>
          <p:cNvPicPr>
            <a:picLocks noChangeAspect="1"/>
          </p:cNvPicPr>
          <p:nvPr/>
        </p:nvPicPr>
        <p:blipFill>
          <a:blip r:embed="rId3"/>
          <a:stretch>
            <a:fillRect/>
          </a:stretch>
        </p:blipFill>
        <p:spPr>
          <a:xfrm>
            <a:off x="335360" y="977866"/>
            <a:ext cx="6100536" cy="5715000"/>
          </a:xfrm>
          <a:prstGeom prst="rect">
            <a:avLst/>
          </a:prstGeom>
          <a:ln>
            <a:solidFill>
              <a:schemeClr val="tx2"/>
            </a:solidFill>
          </a:ln>
        </p:spPr>
      </p:pic>
      <p:pic>
        <p:nvPicPr>
          <p:cNvPr id="8" name="Picture 7">
            <a:extLst>
              <a:ext uri="{FF2B5EF4-FFF2-40B4-BE49-F238E27FC236}">
                <a16:creationId xmlns:a16="http://schemas.microsoft.com/office/drawing/2014/main" id="{4FC97E1E-0599-8354-A93F-86491F56C9F0}"/>
              </a:ext>
            </a:extLst>
          </p:cNvPr>
          <p:cNvPicPr>
            <a:picLocks noChangeAspect="1"/>
          </p:cNvPicPr>
          <p:nvPr/>
        </p:nvPicPr>
        <p:blipFill>
          <a:blip r:embed="rId4"/>
          <a:stretch>
            <a:fillRect/>
          </a:stretch>
        </p:blipFill>
        <p:spPr>
          <a:xfrm>
            <a:off x="5823156" y="1736006"/>
            <a:ext cx="6259740" cy="1692994"/>
          </a:xfrm>
          <a:prstGeom prst="rect">
            <a:avLst/>
          </a:prstGeom>
          <a:ln>
            <a:solidFill>
              <a:schemeClr val="tx2"/>
            </a:solidFill>
          </a:ln>
        </p:spPr>
      </p:pic>
    </p:spTree>
    <p:extLst>
      <p:ext uri="{BB962C8B-B14F-4D97-AF65-F5344CB8AC3E}">
        <p14:creationId xmlns:p14="http://schemas.microsoft.com/office/powerpoint/2010/main" val="232776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CFA8-1174-48D3-8558-4BAABCD2B56D}"/>
              </a:ext>
            </a:extLst>
          </p:cNvPr>
          <p:cNvSpPr>
            <a:spLocks noGrp="1"/>
          </p:cNvSpPr>
          <p:nvPr>
            <p:ph type="title"/>
          </p:nvPr>
        </p:nvSpPr>
        <p:spPr/>
        <p:txBody>
          <a:bodyPr>
            <a:normAutofit fontScale="90000"/>
          </a:bodyPr>
          <a:lstStyle/>
          <a:p>
            <a:r>
              <a:rPr lang="en-US" dirty="0"/>
              <a:t>Critical Facilities </a:t>
            </a:r>
            <a:r>
              <a:rPr lang="en-US" b="1" u="sng" dirty="0"/>
              <a:t>and Community Lifelines</a:t>
            </a:r>
          </a:p>
        </p:txBody>
      </p:sp>
      <p:sp>
        <p:nvSpPr>
          <p:cNvPr id="3" name="Content Placeholder 2">
            <a:extLst>
              <a:ext uri="{FF2B5EF4-FFF2-40B4-BE49-F238E27FC236}">
                <a16:creationId xmlns:a16="http://schemas.microsoft.com/office/drawing/2014/main" id="{BD6F4CD7-14DC-45A9-BE40-9110E0EE489D}"/>
              </a:ext>
            </a:extLst>
          </p:cNvPr>
          <p:cNvSpPr>
            <a:spLocks noGrp="1"/>
          </p:cNvSpPr>
          <p:nvPr>
            <p:ph idx="11"/>
          </p:nvPr>
        </p:nvSpPr>
        <p:spPr/>
        <p:txBody>
          <a:bodyPr>
            <a:normAutofit/>
          </a:bodyPr>
          <a:lstStyle/>
          <a:p>
            <a:r>
              <a:rPr lang="en-US" sz="3200" b="1" dirty="0"/>
              <a:t>Review 2018 critical facility inventory to ensure complete</a:t>
            </a:r>
          </a:p>
          <a:p>
            <a:r>
              <a:rPr lang="en-US" sz="3200" b="1" dirty="0"/>
              <a:t>Crosswalk and identify lifelines </a:t>
            </a:r>
          </a:p>
          <a:p>
            <a:pPr marL="0" indent="0">
              <a:buNone/>
            </a:pPr>
            <a:r>
              <a:rPr lang="en-US" sz="1800" b="1" i="1" dirty="0">
                <a:latin typeface="Century Gothic" panose="020B0502020202020204" pitchFamily="34" charset="0"/>
              </a:rPr>
              <a:t>Critical Facilities </a:t>
            </a:r>
            <a:r>
              <a:rPr lang="en-US" sz="1800" i="1" dirty="0">
                <a:latin typeface="Century Gothic" panose="020B0502020202020204" pitchFamily="34" charset="0"/>
              </a:rPr>
              <a:t>are those facilities considered critical to the health and welfare of the population and that are especially important following a hazard.  As defined for this HMP, critical facilities include essential facilities, transportation systems, lifeline utility systems, high-potential loss facilities, and hazardous material facilities. </a:t>
            </a:r>
          </a:p>
          <a:p>
            <a:pPr marL="0" indent="0">
              <a:buNone/>
            </a:pPr>
            <a:r>
              <a:rPr lang="en-US" sz="1800" b="1" i="1" dirty="0">
                <a:latin typeface="Century Gothic" panose="020B0502020202020204" pitchFamily="34" charset="0"/>
              </a:rPr>
              <a:t>Essential facilities </a:t>
            </a:r>
            <a:r>
              <a:rPr lang="en-US" sz="1800" i="1" dirty="0">
                <a:latin typeface="Century Gothic" panose="020B0502020202020204" pitchFamily="34" charset="0"/>
              </a:rPr>
              <a:t>are a subset of critical facilities that include those facilities that are important to ensure a full recovery following the occurrence of a hazard event.  For the County risk assessment, this category was defined to include police, fire, EMS, schools/colleges, shelters, senior facilities, and medical facilities.</a:t>
            </a:r>
          </a:p>
          <a:p>
            <a:pPr marL="0" indent="0">
              <a:buNone/>
            </a:pPr>
            <a:r>
              <a:rPr lang="en-US" sz="1800" b="1" i="1" dirty="0">
                <a:latin typeface="Century Gothic" panose="020B0502020202020204" pitchFamily="34" charset="0"/>
              </a:rPr>
              <a:t>Lifelines</a:t>
            </a:r>
            <a:r>
              <a:rPr lang="en-US" sz="1800" i="1" dirty="0">
                <a:latin typeface="Century Gothic" panose="020B0502020202020204" pitchFamily="34" charset="0"/>
              </a:rPr>
              <a:t> provide indispensable service that enables the continuous operation of </a:t>
            </a:r>
            <a:r>
              <a:rPr lang="en-US" sz="1800" i="1" dirty="0">
                <a:solidFill>
                  <a:schemeClr val="accent2"/>
                </a:solidFill>
                <a:latin typeface="Century Gothic" panose="020B0502020202020204" pitchFamily="34" charset="0"/>
              </a:rPr>
              <a:t>critical business </a:t>
            </a:r>
            <a:r>
              <a:rPr lang="en-US" sz="1800" i="1" dirty="0">
                <a:latin typeface="Century Gothic" panose="020B0502020202020204" pitchFamily="34" charset="0"/>
              </a:rPr>
              <a:t>and </a:t>
            </a:r>
            <a:r>
              <a:rPr lang="en-US" sz="1800" i="1" dirty="0">
                <a:solidFill>
                  <a:schemeClr val="accent2"/>
                </a:solidFill>
                <a:latin typeface="Century Gothic" panose="020B0502020202020204" pitchFamily="34" charset="0"/>
              </a:rPr>
              <a:t>government functions</a:t>
            </a:r>
            <a:r>
              <a:rPr lang="en-US" sz="1800" i="1" dirty="0">
                <a:latin typeface="Century Gothic" panose="020B0502020202020204" pitchFamily="34" charset="0"/>
              </a:rPr>
              <a:t>, and is critical to </a:t>
            </a:r>
            <a:r>
              <a:rPr lang="en-US" sz="1800" i="1" dirty="0">
                <a:solidFill>
                  <a:schemeClr val="accent2"/>
                </a:solidFill>
                <a:latin typeface="Century Gothic" panose="020B0502020202020204" pitchFamily="34" charset="0"/>
              </a:rPr>
              <a:t>human health and safety</a:t>
            </a:r>
            <a:r>
              <a:rPr lang="en-US" sz="1800" i="1" dirty="0">
                <a:latin typeface="Century Gothic" panose="020B0502020202020204" pitchFamily="34" charset="0"/>
              </a:rPr>
              <a:t>, or </a:t>
            </a:r>
            <a:r>
              <a:rPr lang="en-US" sz="1800" i="1" dirty="0">
                <a:solidFill>
                  <a:schemeClr val="accent2"/>
                </a:solidFill>
                <a:latin typeface="Century Gothic" panose="020B0502020202020204" pitchFamily="34" charset="0"/>
              </a:rPr>
              <a:t>economic security</a:t>
            </a:r>
          </a:p>
          <a:p>
            <a:endParaRPr lang="en-US" sz="3200" dirty="0"/>
          </a:p>
        </p:txBody>
      </p:sp>
      <p:pic>
        <p:nvPicPr>
          <p:cNvPr id="3074" name="Picture 2" descr="Image result for fema lifelines&quot;">
            <a:extLst>
              <a:ext uri="{FF2B5EF4-FFF2-40B4-BE49-F238E27FC236}">
                <a16:creationId xmlns:a16="http://schemas.microsoft.com/office/drawing/2014/main" id="{92F153F4-A5F5-4B82-83E1-81CC032EB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506" y="5491336"/>
            <a:ext cx="6909889" cy="97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1DFEBBB7-3981-41A2-99E2-1B81ADD9C7F9}"/>
              </a:ext>
            </a:extLst>
          </p:cNvPr>
          <p:cNvSpPr>
            <a:spLocks noGrp="1"/>
          </p:cNvSpPr>
          <p:nvPr>
            <p:ph type="title"/>
          </p:nvPr>
        </p:nvSpPr>
        <p:spPr/>
        <p:txBody>
          <a:bodyPr>
            <a:normAutofit fontScale="90000"/>
          </a:bodyPr>
          <a:lstStyle/>
          <a:p>
            <a:r>
              <a:rPr lang="en-US" dirty="0"/>
              <a:t>Franklin County, Ohio</a:t>
            </a:r>
            <a:br>
              <a:rPr lang="en-US" dirty="0"/>
            </a:br>
            <a:r>
              <a:rPr lang="en-US" dirty="0"/>
              <a:t>Hazard Mitigation Plan – 2023 Update</a:t>
            </a:r>
          </a:p>
        </p:txBody>
      </p:sp>
      <p:sp>
        <p:nvSpPr>
          <p:cNvPr id="10" name="Text Placeholder: Presenter">
            <a:extLst>
              <a:ext uri="{FF2B5EF4-FFF2-40B4-BE49-F238E27FC236}">
                <a16:creationId xmlns:a16="http://schemas.microsoft.com/office/drawing/2014/main" id="{1B1D19D8-06F7-4772-9362-DEEEFF39163A}"/>
              </a:ext>
            </a:extLst>
          </p:cNvPr>
          <p:cNvSpPr>
            <a:spLocks noGrp="1"/>
          </p:cNvSpPr>
          <p:nvPr>
            <p:ph type="body" sz="quarter" idx="13"/>
          </p:nvPr>
        </p:nvSpPr>
        <p:spPr/>
        <p:txBody>
          <a:bodyPr/>
          <a:lstStyle/>
          <a:p>
            <a:r>
              <a:rPr lang="en-US" sz="1800" dirty="0"/>
              <a:t>Planning Team Kick-Off Meeting</a:t>
            </a:r>
          </a:p>
        </p:txBody>
      </p:sp>
      <p:sp>
        <p:nvSpPr>
          <p:cNvPr id="11" name="Text Placeholder: Date or Presenter's Title">
            <a:extLst>
              <a:ext uri="{FF2B5EF4-FFF2-40B4-BE49-F238E27FC236}">
                <a16:creationId xmlns:a16="http://schemas.microsoft.com/office/drawing/2014/main" id="{2B44F08C-85E9-4155-B324-E12A3DCF3CDB}"/>
              </a:ext>
            </a:extLst>
          </p:cNvPr>
          <p:cNvSpPr>
            <a:spLocks noGrp="1"/>
          </p:cNvSpPr>
          <p:nvPr>
            <p:ph type="body" sz="quarter" idx="14"/>
          </p:nvPr>
        </p:nvSpPr>
        <p:spPr/>
        <p:txBody>
          <a:bodyPr/>
          <a:lstStyle/>
          <a:p>
            <a:r>
              <a:rPr lang="en-US" dirty="0"/>
              <a:t>November 18, 2022</a:t>
            </a:r>
          </a:p>
        </p:txBody>
      </p:sp>
      <p:pic>
        <p:nvPicPr>
          <p:cNvPr id="3" name="Picture Placeholder 2" descr="A waterfall in a forest&#10;&#10;Description automatically generated with low confidence">
            <a:extLst>
              <a:ext uri="{FF2B5EF4-FFF2-40B4-BE49-F238E27FC236}">
                <a16:creationId xmlns:a16="http://schemas.microsoft.com/office/drawing/2014/main" id="{8A8DBCE9-84A4-3C15-A4AC-81A6BD648DA3}"/>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25502" r="25502"/>
          <a:stretch>
            <a:fillRect/>
          </a:stretch>
        </p:blipFill>
        <p:spPr/>
      </p:pic>
      <p:pic>
        <p:nvPicPr>
          <p:cNvPr id="7" name="Picture Placeholder 6" descr="A picture containing building, outdoor, sky, tree&#10;&#10;Description automatically generated">
            <a:extLst>
              <a:ext uri="{FF2B5EF4-FFF2-40B4-BE49-F238E27FC236}">
                <a16:creationId xmlns:a16="http://schemas.microsoft.com/office/drawing/2014/main" id="{7DD33969-4BF7-6B6B-9845-100B470AA124}"/>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5333" r="15333"/>
          <a:stretch>
            <a:fillRect/>
          </a:stretch>
        </p:blipFill>
        <p:spPr/>
      </p:pic>
      <p:pic>
        <p:nvPicPr>
          <p:cNvPr id="20" name="Picture Placeholder 19" descr="A picture containing outdoor, tree, river, nature&#10;&#10;Description automatically generated">
            <a:extLst>
              <a:ext uri="{FF2B5EF4-FFF2-40B4-BE49-F238E27FC236}">
                <a16:creationId xmlns:a16="http://schemas.microsoft.com/office/drawing/2014/main" id="{1DAA5899-F3BE-AB25-4238-3390147C7F6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287" r="287"/>
          <a:stretch>
            <a:fillRect/>
          </a:stretch>
        </p:blipFill>
        <p:spPr/>
      </p:pic>
      <p:pic>
        <p:nvPicPr>
          <p:cNvPr id="24" name="Picture Placeholder 23" descr="A picture containing grass, outdoor, tree, sky&#10;&#10;Description automatically generated">
            <a:extLst>
              <a:ext uri="{FF2B5EF4-FFF2-40B4-BE49-F238E27FC236}">
                <a16:creationId xmlns:a16="http://schemas.microsoft.com/office/drawing/2014/main" id="{E3480A47-8EAF-48A0-9C5E-B15C34D65ACE}"/>
              </a:ext>
            </a:extLst>
          </p:cNvPr>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t="9239" b="9239"/>
          <a:stretch>
            <a:fillRect/>
          </a:stretch>
        </p:blipFill>
        <p:spPr/>
      </p:pic>
    </p:spTree>
    <p:extLst>
      <p:ext uri="{BB962C8B-B14F-4D97-AF65-F5344CB8AC3E}">
        <p14:creationId xmlns:p14="http://schemas.microsoft.com/office/powerpoint/2010/main" val="37028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2A85-5B17-268D-AA86-93D2C7DC1DAE}"/>
              </a:ext>
            </a:extLst>
          </p:cNvPr>
          <p:cNvSpPr>
            <a:spLocks noGrp="1"/>
          </p:cNvSpPr>
          <p:nvPr>
            <p:ph type="title"/>
          </p:nvPr>
        </p:nvSpPr>
        <p:spPr/>
        <p:txBody>
          <a:bodyPr>
            <a:normAutofit fontScale="90000"/>
          </a:bodyPr>
          <a:lstStyle/>
          <a:p>
            <a:r>
              <a:rPr lang="en-US" dirty="0"/>
              <a:t>Critical Facilities and Community Lifelines</a:t>
            </a:r>
          </a:p>
        </p:txBody>
      </p:sp>
      <p:sp>
        <p:nvSpPr>
          <p:cNvPr id="4" name="Slide Number Placeholder 3">
            <a:extLst>
              <a:ext uri="{FF2B5EF4-FFF2-40B4-BE49-F238E27FC236}">
                <a16:creationId xmlns:a16="http://schemas.microsoft.com/office/drawing/2014/main" id="{0AA33EB9-87FD-80E3-47DD-B0ED0B38162C}"/>
              </a:ext>
            </a:extLst>
          </p:cNvPr>
          <p:cNvSpPr>
            <a:spLocks noGrp="1"/>
          </p:cNvSpPr>
          <p:nvPr>
            <p:ph type="sldNum" sz="quarter" idx="4"/>
          </p:nvPr>
        </p:nvSpPr>
        <p:spPr/>
        <p:txBody>
          <a:bodyPr/>
          <a:lstStyle/>
          <a:p>
            <a:fld id="{A15C5EC1-1BEF-49A0-A8DA-B672C63EDCC2}" type="slidenum">
              <a:rPr lang="en-US" smtClean="0"/>
              <a:pPr/>
              <a:t>20</a:t>
            </a:fld>
            <a:endParaRPr lang="en-US" dirty="0"/>
          </a:p>
        </p:txBody>
      </p:sp>
      <p:graphicFrame>
        <p:nvGraphicFramePr>
          <p:cNvPr id="5" name="Table 5">
            <a:extLst>
              <a:ext uri="{FF2B5EF4-FFF2-40B4-BE49-F238E27FC236}">
                <a16:creationId xmlns:a16="http://schemas.microsoft.com/office/drawing/2014/main" id="{835E00D2-06F7-AD08-DC77-67C60F31979F}"/>
              </a:ext>
            </a:extLst>
          </p:cNvPr>
          <p:cNvGraphicFramePr>
            <a:graphicFrameLocks noGrp="1"/>
          </p:cNvGraphicFramePr>
          <p:nvPr>
            <p:extLst>
              <p:ext uri="{D42A27DB-BD31-4B8C-83A1-F6EECF244321}">
                <p14:modId xmlns:p14="http://schemas.microsoft.com/office/powerpoint/2010/main" val="1278077479"/>
              </p:ext>
            </p:extLst>
          </p:nvPr>
        </p:nvGraphicFramePr>
        <p:xfrm>
          <a:off x="137337" y="1340768"/>
          <a:ext cx="11917325" cy="4755580"/>
        </p:xfrm>
        <a:graphic>
          <a:graphicData uri="http://schemas.openxmlformats.org/drawingml/2006/table">
            <a:tbl>
              <a:tblPr firstRow="1" bandRow="1">
                <a:tableStyleId>{5C22544A-7EE6-4342-B048-85BDC9FD1C3A}</a:tableStyleId>
              </a:tblPr>
              <a:tblGrid>
                <a:gridCol w="2383465">
                  <a:extLst>
                    <a:ext uri="{9D8B030D-6E8A-4147-A177-3AD203B41FA5}">
                      <a16:colId xmlns:a16="http://schemas.microsoft.com/office/drawing/2014/main" val="543242941"/>
                    </a:ext>
                  </a:extLst>
                </a:gridCol>
                <a:gridCol w="2383465">
                  <a:extLst>
                    <a:ext uri="{9D8B030D-6E8A-4147-A177-3AD203B41FA5}">
                      <a16:colId xmlns:a16="http://schemas.microsoft.com/office/drawing/2014/main" val="2014753206"/>
                    </a:ext>
                  </a:extLst>
                </a:gridCol>
                <a:gridCol w="2383465">
                  <a:extLst>
                    <a:ext uri="{9D8B030D-6E8A-4147-A177-3AD203B41FA5}">
                      <a16:colId xmlns:a16="http://schemas.microsoft.com/office/drawing/2014/main" val="3044400258"/>
                    </a:ext>
                  </a:extLst>
                </a:gridCol>
                <a:gridCol w="2383465">
                  <a:extLst>
                    <a:ext uri="{9D8B030D-6E8A-4147-A177-3AD203B41FA5}">
                      <a16:colId xmlns:a16="http://schemas.microsoft.com/office/drawing/2014/main" val="4230399123"/>
                    </a:ext>
                  </a:extLst>
                </a:gridCol>
                <a:gridCol w="2383465">
                  <a:extLst>
                    <a:ext uri="{9D8B030D-6E8A-4147-A177-3AD203B41FA5}">
                      <a16:colId xmlns:a16="http://schemas.microsoft.com/office/drawing/2014/main" val="1925569881"/>
                    </a:ext>
                  </a:extLst>
                </a:gridCol>
              </a:tblGrid>
              <a:tr h="504060">
                <a:tc>
                  <a:txBody>
                    <a:bodyPr/>
                    <a:lstStyle/>
                    <a:p>
                      <a:pPr algn="ctr"/>
                      <a:r>
                        <a:rPr lang="en-US" sz="1600" dirty="0"/>
                        <a:t>Emergency Response</a:t>
                      </a:r>
                    </a:p>
                  </a:txBody>
                  <a:tcPr anchor="b"/>
                </a:tc>
                <a:tc>
                  <a:txBody>
                    <a:bodyPr/>
                    <a:lstStyle/>
                    <a:p>
                      <a:pPr algn="ctr"/>
                      <a:r>
                        <a:rPr lang="en-US" sz="1600" dirty="0"/>
                        <a:t>Public Services and Utilities</a:t>
                      </a:r>
                    </a:p>
                  </a:txBody>
                  <a:tcPr anchor="b"/>
                </a:tc>
                <a:tc>
                  <a:txBody>
                    <a:bodyPr/>
                    <a:lstStyle/>
                    <a:p>
                      <a:pPr algn="ctr"/>
                      <a:r>
                        <a:rPr lang="en-US" sz="1600" dirty="0"/>
                        <a:t>Private/ Commercial</a:t>
                      </a:r>
                    </a:p>
                  </a:txBody>
                  <a:tcPr anchor="b"/>
                </a:tc>
                <a:tc>
                  <a:txBody>
                    <a:bodyPr/>
                    <a:lstStyle/>
                    <a:p>
                      <a:pPr algn="ctr"/>
                      <a:r>
                        <a:rPr lang="en-US" sz="1600" dirty="0"/>
                        <a:t>Transportation</a:t>
                      </a:r>
                    </a:p>
                  </a:txBody>
                  <a:tcPr anchor="b"/>
                </a:tc>
                <a:tc>
                  <a:txBody>
                    <a:bodyPr/>
                    <a:lstStyle/>
                    <a:p>
                      <a:pPr algn="ctr"/>
                      <a:r>
                        <a:rPr lang="en-US" sz="1600" dirty="0"/>
                        <a:t>Other</a:t>
                      </a:r>
                    </a:p>
                  </a:txBody>
                  <a:tcPr anchor="b"/>
                </a:tc>
                <a:extLst>
                  <a:ext uri="{0D108BD9-81ED-4DB2-BD59-A6C34878D82A}">
                    <a16:rowId xmlns:a16="http://schemas.microsoft.com/office/drawing/2014/main" val="4122349940"/>
                  </a:ext>
                </a:extLst>
              </a:tr>
              <a:tr h="4176460">
                <a:tc>
                  <a:txBody>
                    <a:bodyPr/>
                    <a:lstStyle/>
                    <a:p>
                      <a:pPr marL="171450" indent="-171450">
                        <a:buFont typeface="Arial" panose="020B0604020202020204" pitchFamily="34" charset="0"/>
                        <a:buChar char="•"/>
                      </a:pPr>
                      <a:r>
                        <a:rPr lang="en-US" sz="1100" dirty="0">
                          <a:solidFill>
                            <a:schemeClr val="tx2"/>
                          </a:solidFill>
                        </a:rPr>
                        <a:t>Hospitals/Medical Clinics</a:t>
                      </a:r>
                    </a:p>
                    <a:p>
                      <a:pPr marL="171450" indent="-171450">
                        <a:buFont typeface="Arial" panose="020B0604020202020204" pitchFamily="34" charset="0"/>
                        <a:buChar char="•"/>
                      </a:pPr>
                      <a:r>
                        <a:rPr lang="en-US" sz="1100" dirty="0">
                          <a:solidFill>
                            <a:schemeClr val="tx2"/>
                          </a:solidFill>
                        </a:rPr>
                        <a:t>Communications/Emergency Operations Centers</a:t>
                      </a:r>
                    </a:p>
                    <a:p>
                      <a:pPr marL="171450" indent="-171450">
                        <a:buFont typeface="Arial" panose="020B0604020202020204" pitchFamily="34" charset="0"/>
                        <a:buChar char="•"/>
                      </a:pPr>
                      <a:r>
                        <a:rPr lang="en-US" sz="1100" dirty="0">
                          <a:solidFill>
                            <a:schemeClr val="tx2"/>
                          </a:solidFill>
                        </a:rPr>
                        <a:t>Other Direction and Control Operations Centers</a:t>
                      </a:r>
                    </a:p>
                    <a:p>
                      <a:pPr marL="171450" indent="-171450">
                        <a:buFont typeface="Arial" panose="020B0604020202020204" pitchFamily="34" charset="0"/>
                        <a:buChar char="•"/>
                      </a:pPr>
                      <a:r>
                        <a:rPr lang="en-US" sz="1100" dirty="0">
                          <a:solidFill>
                            <a:schemeClr val="tx2"/>
                          </a:solidFill>
                        </a:rPr>
                        <a:t>Essential Government Buildings</a:t>
                      </a:r>
                    </a:p>
                    <a:p>
                      <a:pPr marL="171450" indent="-171450">
                        <a:buFont typeface="Arial" panose="020B0604020202020204" pitchFamily="34" charset="0"/>
                        <a:buChar char="•"/>
                      </a:pPr>
                      <a:r>
                        <a:rPr lang="en-US" sz="1100" dirty="0">
                          <a:solidFill>
                            <a:schemeClr val="tx2"/>
                          </a:solidFill>
                        </a:rPr>
                        <a:t>Fire Departments/EMS Services</a:t>
                      </a:r>
                    </a:p>
                    <a:p>
                      <a:pPr marL="171450" indent="-171450">
                        <a:buFont typeface="Arial" panose="020B0604020202020204" pitchFamily="34" charset="0"/>
                        <a:buChar char="•"/>
                      </a:pPr>
                      <a:r>
                        <a:rPr lang="en-US" sz="1100" dirty="0">
                          <a:solidFill>
                            <a:schemeClr val="tx2"/>
                          </a:solidFill>
                        </a:rPr>
                        <a:t>Law Enforcement/Sheriff, Police</a:t>
                      </a:r>
                    </a:p>
                    <a:p>
                      <a:pPr marL="171450" indent="-171450">
                        <a:buFont typeface="Arial" panose="020B0604020202020204" pitchFamily="34" charset="0"/>
                        <a:buChar char="•"/>
                      </a:pPr>
                      <a:r>
                        <a:rPr lang="en-US" sz="1100" dirty="0">
                          <a:solidFill>
                            <a:schemeClr val="tx2"/>
                          </a:solidFill>
                        </a:rPr>
                        <a:t>Jails/Correction Centers</a:t>
                      </a:r>
                    </a:p>
                    <a:p>
                      <a:pPr marL="171450" indent="-171450">
                        <a:buFont typeface="Arial" panose="020B0604020202020204" pitchFamily="34" charset="0"/>
                        <a:buChar char="•"/>
                      </a:pPr>
                      <a:r>
                        <a:rPr lang="en-US" sz="1100" dirty="0">
                          <a:solidFill>
                            <a:schemeClr val="tx2"/>
                          </a:solidFill>
                        </a:rPr>
                        <a:t>Emergency Shelters</a:t>
                      </a:r>
                    </a:p>
                    <a:p>
                      <a:pPr marL="171450" indent="-171450">
                        <a:buFont typeface="Arial" panose="020B0604020202020204" pitchFamily="34" charset="0"/>
                        <a:buChar char="•"/>
                      </a:pPr>
                      <a:r>
                        <a:rPr lang="en-US" sz="1100" dirty="0">
                          <a:solidFill>
                            <a:schemeClr val="tx2"/>
                          </a:solidFill>
                        </a:rPr>
                        <a:t>Disaster Recovery Centers/Disaster Field Offices</a:t>
                      </a:r>
                    </a:p>
                    <a:p>
                      <a:pPr marL="171450" indent="-171450">
                        <a:buFont typeface="Arial" panose="020B0604020202020204" pitchFamily="34" charset="0"/>
                        <a:buChar char="•"/>
                      </a:pPr>
                      <a:r>
                        <a:rPr lang="en-US" sz="1100" dirty="0">
                          <a:solidFill>
                            <a:schemeClr val="tx2"/>
                          </a:solidFill>
                        </a:rPr>
                        <a:t>Public Health Departments</a:t>
                      </a:r>
                    </a:p>
                  </a:txBody>
                  <a:tcPr/>
                </a:tc>
                <a:tc>
                  <a:txBody>
                    <a:bodyPr/>
                    <a:lstStyle/>
                    <a:p>
                      <a:pPr marL="171450" indent="-171450">
                        <a:buFont typeface="Arial" panose="020B0604020202020204" pitchFamily="34" charset="0"/>
                        <a:buChar char="•"/>
                      </a:pPr>
                      <a:r>
                        <a:rPr lang="en-US" sz="1100" dirty="0">
                          <a:solidFill>
                            <a:schemeClr val="tx2"/>
                          </a:solidFill>
                        </a:rPr>
                        <a:t>Emergency Alert System Stations and Towers: Radio, Television and Cable</a:t>
                      </a:r>
                    </a:p>
                    <a:p>
                      <a:pPr marL="171450" indent="-171450">
                        <a:buFont typeface="Arial" panose="020B0604020202020204" pitchFamily="34" charset="0"/>
                        <a:buChar char="•"/>
                      </a:pPr>
                      <a:r>
                        <a:rPr lang="en-US" sz="1100" dirty="0">
                          <a:solidFill>
                            <a:schemeClr val="tx2"/>
                          </a:solidFill>
                        </a:rPr>
                        <a:t>Other Radio and Television Stations and Towers</a:t>
                      </a:r>
                    </a:p>
                    <a:p>
                      <a:pPr marL="171450" indent="-171450">
                        <a:buFont typeface="Arial" panose="020B0604020202020204" pitchFamily="34" charset="0"/>
                        <a:buChar char="•"/>
                      </a:pPr>
                      <a:r>
                        <a:rPr lang="en-US" sz="1100" dirty="0">
                          <a:solidFill>
                            <a:schemeClr val="tx2"/>
                          </a:solidFill>
                        </a:rPr>
                        <a:t>Government Communications Towers and Repeaters</a:t>
                      </a:r>
                    </a:p>
                    <a:p>
                      <a:pPr marL="171450" indent="-171450">
                        <a:buFont typeface="Arial" panose="020B0604020202020204" pitchFamily="34" charset="0"/>
                        <a:buChar char="•"/>
                      </a:pPr>
                      <a:r>
                        <a:rPr lang="en-US" sz="1100" dirty="0">
                          <a:solidFill>
                            <a:schemeClr val="tx2"/>
                          </a:solidFill>
                        </a:rPr>
                        <a:t>Telephone System Distribution Points and Towers: Land Line, Cellular, Microwave</a:t>
                      </a:r>
                    </a:p>
                    <a:p>
                      <a:pPr marL="171450" indent="-171450">
                        <a:buFont typeface="Arial" panose="020B0604020202020204" pitchFamily="34" charset="0"/>
                        <a:buChar char="•"/>
                      </a:pPr>
                      <a:r>
                        <a:rPr lang="en-US" sz="1100" dirty="0">
                          <a:solidFill>
                            <a:schemeClr val="tx2"/>
                          </a:solidFill>
                        </a:rPr>
                        <a:t>Sewage Treatment and Plants</a:t>
                      </a:r>
                    </a:p>
                    <a:p>
                      <a:pPr marL="171450" indent="-171450">
                        <a:buFont typeface="Arial" panose="020B0604020202020204" pitchFamily="34" charset="0"/>
                        <a:buChar char="•"/>
                      </a:pPr>
                      <a:r>
                        <a:rPr lang="en-US" sz="1100" dirty="0">
                          <a:solidFill>
                            <a:schemeClr val="tx2"/>
                          </a:solidFill>
                        </a:rPr>
                        <a:t>Potable Water Distribution Systems, Treatment Plants, and Lift Stations</a:t>
                      </a:r>
                    </a:p>
                    <a:p>
                      <a:pPr marL="171450" indent="-171450">
                        <a:buFont typeface="Arial" panose="020B0604020202020204" pitchFamily="34" charset="0"/>
                        <a:buChar char="•"/>
                      </a:pPr>
                      <a:r>
                        <a:rPr lang="en-US" sz="1100" dirty="0">
                          <a:solidFill>
                            <a:schemeClr val="tx2"/>
                          </a:solidFill>
                        </a:rPr>
                        <a:t>Electrical Power Generating Plants and Electrical Substations</a:t>
                      </a:r>
                    </a:p>
                    <a:p>
                      <a:pPr marL="171450" indent="-171450">
                        <a:buFont typeface="Arial" panose="020B0604020202020204" pitchFamily="34" charset="0"/>
                        <a:buChar char="•"/>
                      </a:pPr>
                      <a:r>
                        <a:rPr lang="en-US" sz="1100" dirty="0">
                          <a:solidFill>
                            <a:schemeClr val="tx2"/>
                          </a:solidFill>
                        </a:rPr>
                        <a:t>Major Electrical Distribution Systems/Routes</a:t>
                      </a:r>
                    </a:p>
                    <a:p>
                      <a:pPr marL="171450" indent="-171450">
                        <a:buFont typeface="Arial" panose="020B0604020202020204" pitchFamily="34" charset="0"/>
                        <a:buChar char="•"/>
                      </a:pPr>
                      <a:r>
                        <a:rPr lang="en-US" sz="1100" dirty="0">
                          <a:solidFill>
                            <a:schemeClr val="tx2"/>
                          </a:solidFill>
                        </a:rPr>
                        <a:t>Essential Public Service Offices</a:t>
                      </a:r>
                    </a:p>
                  </a:txBody>
                  <a:tcPr/>
                </a:tc>
                <a:tc>
                  <a:txBody>
                    <a:bodyPr/>
                    <a:lstStyle/>
                    <a:p>
                      <a:pPr marL="171450" indent="-171450">
                        <a:buFont typeface="Arial" panose="020B0604020202020204" pitchFamily="34" charset="0"/>
                        <a:buChar char="•"/>
                      </a:pPr>
                      <a:r>
                        <a:rPr lang="en-US" sz="1100" dirty="0">
                          <a:solidFill>
                            <a:schemeClr val="tx2"/>
                          </a:solidFill>
                        </a:rPr>
                        <a:t>Private Potable Water Treatment and Distribution Systems</a:t>
                      </a:r>
                    </a:p>
                    <a:p>
                      <a:pPr marL="171450" indent="-171450">
                        <a:buFont typeface="Arial" panose="020B0604020202020204" pitchFamily="34" charset="0"/>
                        <a:buChar char="•"/>
                      </a:pPr>
                      <a:r>
                        <a:rPr lang="en-US" sz="1100" dirty="0">
                          <a:solidFill>
                            <a:schemeClr val="tx2"/>
                          </a:solidFill>
                        </a:rPr>
                        <a:t>Private Sewage Treatment and Waste Systems</a:t>
                      </a:r>
                    </a:p>
                    <a:p>
                      <a:pPr marL="171450" indent="-171450">
                        <a:buFont typeface="Arial" panose="020B0604020202020204" pitchFamily="34" charset="0"/>
                        <a:buChar char="•"/>
                      </a:pPr>
                      <a:r>
                        <a:rPr lang="en-US" sz="1100" dirty="0">
                          <a:solidFill>
                            <a:schemeClr val="tx2"/>
                          </a:solidFill>
                        </a:rPr>
                        <a:t>Commercial Distribution Centers</a:t>
                      </a:r>
                    </a:p>
                    <a:p>
                      <a:pPr marL="171450" indent="-171450">
                        <a:buFont typeface="Arial" panose="020B0604020202020204" pitchFamily="34" charset="0"/>
                        <a:buChar char="•"/>
                      </a:pPr>
                      <a:r>
                        <a:rPr lang="en-US" sz="1100" dirty="0">
                          <a:solidFill>
                            <a:schemeClr val="tx2"/>
                          </a:solidFill>
                        </a:rPr>
                        <a:t>Building/Construction Materials</a:t>
                      </a:r>
                    </a:p>
                    <a:p>
                      <a:pPr marL="171450" indent="-171450">
                        <a:buFont typeface="Arial" panose="020B0604020202020204" pitchFamily="34" charset="0"/>
                        <a:buChar char="•"/>
                      </a:pPr>
                      <a:r>
                        <a:rPr lang="en-US" sz="1100" dirty="0">
                          <a:solidFill>
                            <a:schemeClr val="tx2"/>
                          </a:solidFill>
                        </a:rPr>
                        <a:t>Potable Water and Ice Suppliers</a:t>
                      </a:r>
                    </a:p>
                    <a:p>
                      <a:pPr marL="171450" indent="-171450">
                        <a:buFont typeface="Arial" panose="020B0604020202020204" pitchFamily="34" charset="0"/>
                        <a:buChar char="•"/>
                      </a:pPr>
                      <a:r>
                        <a:rPr lang="en-US" sz="1100" dirty="0">
                          <a:solidFill>
                            <a:schemeClr val="tx2"/>
                          </a:solidFill>
                        </a:rPr>
                        <a:t>Food Retailers</a:t>
                      </a:r>
                    </a:p>
                    <a:p>
                      <a:pPr marL="171450" indent="-171450">
                        <a:buFont typeface="Arial" panose="020B0604020202020204" pitchFamily="34" charset="0"/>
                        <a:buChar char="•"/>
                      </a:pPr>
                      <a:r>
                        <a:rPr lang="en-US" sz="1100" dirty="0">
                          <a:solidFill>
                            <a:schemeClr val="tx2"/>
                          </a:solidFill>
                        </a:rPr>
                        <a:t>Power Generators</a:t>
                      </a:r>
                    </a:p>
                    <a:p>
                      <a:pPr marL="171450" indent="-171450">
                        <a:buFont typeface="Arial" panose="020B0604020202020204" pitchFamily="34" charset="0"/>
                        <a:buChar char="•"/>
                      </a:pPr>
                      <a:r>
                        <a:rPr lang="en-US" sz="1100" dirty="0">
                          <a:solidFill>
                            <a:schemeClr val="tx2"/>
                          </a:solidFill>
                        </a:rPr>
                        <a:t>Suppliers of Fuels (Gasoline, Diesel, Propane, Natural Gas, etc.)</a:t>
                      </a:r>
                    </a:p>
                    <a:p>
                      <a:pPr marL="171450" indent="-171450">
                        <a:buFont typeface="Arial" panose="020B0604020202020204" pitchFamily="34" charset="0"/>
                        <a:buChar char="•"/>
                      </a:pPr>
                      <a:r>
                        <a:rPr lang="en-US" sz="1100" dirty="0">
                          <a:solidFill>
                            <a:schemeClr val="tx2"/>
                          </a:solidFill>
                        </a:rPr>
                        <a:t>Suppliers of Light Equipment (Chain Saws, Shovels, Barricades, etc.)</a:t>
                      </a:r>
                    </a:p>
                    <a:p>
                      <a:pPr marL="171450" indent="-171450">
                        <a:buFont typeface="Arial" panose="020B0604020202020204" pitchFamily="34" charset="0"/>
                        <a:buChar char="•"/>
                      </a:pPr>
                      <a:r>
                        <a:rPr lang="en-US" sz="1100" dirty="0">
                          <a:solidFill>
                            <a:schemeClr val="tx2"/>
                          </a:solidFill>
                        </a:rPr>
                        <a:t>Suppliers of Heavy Equipment (Bulldozers, Forklifts, etc.)</a:t>
                      </a:r>
                    </a:p>
                    <a:p>
                      <a:pPr marL="171450" indent="-171450">
                        <a:buFont typeface="Arial" panose="020B0604020202020204" pitchFamily="34" charset="0"/>
                        <a:buChar char="•"/>
                      </a:pPr>
                      <a:r>
                        <a:rPr lang="en-US" sz="1100" dirty="0">
                          <a:solidFill>
                            <a:schemeClr val="tx2"/>
                          </a:solidFill>
                        </a:rPr>
                        <a:t>Medical Supply Companies</a:t>
                      </a:r>
                    </a:p>
                    <a:p>
                      <a:pPr marL="171450" indent="-171450">
                        <a:buFont typeface="Arial" panose="020B0604020202020204" pitchFamily="34" charset="0"/>
                        <a:buChar char="•"/>
                      </a:pPr>
                      <a:r>
                        <a:rPr lang="en-US" sz="1100" dirty="0">
                          <a:solidFill>
                            <a:schemeClr val="tx2"/>
                          </a:solidFill>
                        </a:rPr>
                        <a:t>Food Processing Plants</a:t>
                      </a:r>
                    </a:p>
                    <a:p>
                      <a:pPr marL="171450" indent="-171450">
                        <a:buFont typeface="Arial" panose="020B0604020202020204" pitchFamily="34" charset="0"/>
                        <a:buChar char="•"/>
                      </a:pPr>
                      <a:r>
                        <a:rPr lang="en-US" sz="1100" dirty="0">
                          <a:solidFill>
                            <a:schemeClr val="tx2"/>
                          </a:solidFill>
                        </a:rPr>
                        <a:t>Restaurants/Cafeterias</a:t>
                      </a:r>
                    </a:p>
                    <a:p>
                      <a:pPr marL="171450" indent="-171450">
                        <a:buFont typeface="Arial" panose="020B0604020202020204" pitchFamily="34" charset="0"/>
                        <a:buChar char="•"/>
                      </a:pPr>
                      <a:r>
                        <a:rPr lang="en-US" sz="1100" dirty="0">
                          <a:solidFill>
                            <a:schemeClr val="tx2"/>
                          </a:solidFill>
                        </a:rPr>
                        <a:t>Community Centers/Auditoriums</a:t>
                      </a:r>
                    </a:p>
                    <a:p>
                      <a:pPr marL="171450" indent="-171450">
                        <a:buFont typeface="Arial" panose="020B0604020202020204" pitchFamily="34" charset="0"/>
                        <a:buChar char="•"/>
                      </a:pPr>
                      <a:r>
                        <a:rPr lang="en-US" sz="1100" dirty="0">
                          <a:solidFill>
                            <a:schemeClr val="tx2"/>
                          </a:solidFill>
                        </a:rPr>
                        <a:t>Major Fuel Pipelines and Terminals/Fuel Storage and Tank Farms</a:t>
                      </a:r>
                    </a:p>
                  </a:txBody>
                  <a:tcPr/>
                </a:tc>
                <a:tc>
                  <a:txBody>
                    <a:bodyPr/>
                    <a:lstStyle/>
                    <a:p>
                      <a:pPr marL="171450" indent="-171450">
                        <a:buFont typeface="Arial" panose="020B0604020202020204" pitchFamily="34" charset="0"/>
                        <a:buChar char="•"/>
                      </a:pPr>
                      <a:r>
                        <a:rPr lang="en-US" sz="1100" dirty="0">
                          <a:solidFill>
                            <a:schemeClr val="tx2"/>
                          </a:solidFill>
                        </a:rPr>
                        <a:t>Airports/Heliports</a:t>
                      </a:r>
                    </a:p>
                    <a:p>
                      <a:pPr marL="171450" indent="-171450">
                        <a:buFont typeface="Arial" panose="020B0604020202020204" pitchFamily="34" charset="0"/>
                        <a:buChar char="•"/>
                      </a:pPr>
                      <a:r>
                        <a:rPr lang="en-US" sz="1100" dirty="0">
                          <a:solidFill>
                            <a:schemeClr val="tx2"/>
                          </a:solidFill>
                        </a:rPr>
                        <a:t>Response Operations Staging Areas</a:t>
                      </a:r>
                    </a:p>
                    <a:p>
                      <a:pPr marL="171450" indent="-171450">
                        <a:buFont typeface="Arial" panose="020B0604020202020204" pitchFamily="34" charset="0"/>
                        <a:buChar char="•"/>
                      </a:pPr>
                      <a:r>
                        <a:rPr lang="en-US" sz="1100" dirty="0">
                          <a:solidFill>
                            <a:schemeClr val="tx2"/>
                          </a:solidFill>
                        </a:rPr>
                        <a:t>Critical Transportation Routes</a:t>
                      </a:r>
                    </a:p>
                    <a:p>
                      <a:pPr marL="171450" indent="-171450">
                        <a:buFont typeface="Arial" panose="020B0604020202020204" pitchFamily="34" charset="0"/>
                        <a:buChar char="•"/>
                      </a:pPr>
                      <a:r>
                        <a:rPr lang="en-US" sz="1100" dirty="0">
                          <a:solidFill>
                            <a:schemeClr val="tx2"/>
                          </a:solidFill>
                        </a:rPr>
                        <a:t>High Risk Intersections/Critical Links/Bridges</a:t>
                      </a:r>
                    </a:p>
                    <a:p>
                      <a:pPr marL="171450" indent="-171450">
                        <a:buFont typeface="Arial" panose="020B0604020202020204" pitchFamily="34" charset="0"/>
                        <a:buChar char="•"/>
                      </a:pPr>
                      <a:r>
                        <a:rPr lang="en-US" sz="1100" dirty="0">
                          <a:solidFill>
                            <a:schemeClr val="tx2"/>
                          </a:solidFill>
                        </a:rPr>
                        <a:t>Railroad Stations</a:t>
                      </a:r>
                    </a:p>
                  </a:txBody>
                  <a:tcPr/>
                </a:tc>
                <a:tc>
                  <a:txBody>
                    <a:bodyPr/>
                    <a:lstStyle/>
                    <a:p>
                      <a:pPr marL="171450" indent="-171450">
                        <a:buFont typeface="Arial" panose="020B0604020202020204" pitchFamily="34" charset="0"/>
                        <a:buChar char="•"/>
                      </a:pPr>
                      <a:r>
                        <a:rPr lang="en-US" sz="1100" dirty="0">
                          <a:solidFill>
                            <a:schemeClr val="tx2"/>
                          </a:solidFill>
                        </a:rPr>
                        <a:t>Churches/Synagogues</a:t>
                      </a:r>
                    </a:p>
                    <a:p>
                      <a:pPr marL="171450" indent="-171450">
                        <a:buFont typeface="Arial" panose="020B0604020202020204" pitchFamily="34" charset="0"/>
                        <a:buChar char="•"/>
                      </a:pPr>
                      <a:r>
                        <a:rPr lang="en-US" sz="1100" dirty="0">
                          <a:solidFill>
                            <a:schemeClr val="tx2"/>
                          </a:solidFill>
                        </a:rPr>
                        <a:t>Fellowship and Recreation Halls</a:t>
                      </a:r>
                    </a:p>
                    <a:p>
                      <a:pPr marL="171450" indent="-171450">
                        <a:buFont typeface="Arial" panose="020B0604020202020204" pitchFamily="34" charset="0"/>
                        <a:buChar char="•"/>
                      </a:pPr>
                      <a:r>
                        <a:rPr lang="en-US" sz="1100" dirty="0">
                          <a:solidFill>
                            <a:schemeClr val="tx2"/>
                          </a:solidFill>
                        </a:rPr>
                        <a:t>Colleges/Universities</a:t>
                      </a:r>
                    </a:p>
                    <a:p>
                      <a:pPr marL="171450" indent="-171450">
                        <a:buFont typeface="Arial" panose="020B0604020202020204" pitchFamily="34" charset="0"/>
                        <a:buChar char="•"/>
                      </a:pPr>
                      <a:r>
                        <a:rPr lang="en-US" sz="1100" dirty="0">
                          <a:solidFill>
                            <a:schemeClr val="tx2"/>
                          </a:solidFill>
                        </a:rPr>
                        <a:t>Public and Private Schools</a:t>
                      </a:r>
                    </a:p>
                    <a:p>
                      <a:pPr marL="171450" indent="-171450">
                        <a:buFont typeface="Arial" panose="020B0604020202020204" pitchFamily="34" charset="0"/>
                        <a:buChar char="•"/>
                      </a:pPr>
                      <a:r>
                        <a:rPr lang="en-US" sz="1100" dirty="0">
                          <a:solidFill>
                            <a:schemeClr val="tx2"/>
                          </a:solidFill>
                        </a:rPr>
                        <a:t>Motels/Hotels</a:t>
                      </a:r>
                    </a:p>
                    <a:p>
                      <a:pPr marL="171450" indent="-171450">
                        <a:buFont typeface="Arial" panose="020B0604020202020204" pitchFamily="34" charset="0"/>
                        <a:buChar char="•"/>
                      </a:pPr>
                      <a:r>
                        <a:rPr lang="en-US" sz="1100" dirty="0">
                          <a:solidFill>
                            <a:schemeClr val="tx2"/>
                          </a:solidFill>
                        </a:rPr>
                        <a:t>Nursing/Convalescent/Group Homes</a:t>
                      </a:r>
                    </a:p>
                    <a:p>
                      <a:pPr marL="171450" indent="-171450">
                        <a:buFont typeface="Arial" panose="020B0604020202020204" pitchFamily="34" charset="0"/>
                        <a:buChar char="•"/>
                      </a:pPr>
                      <a:r>
                        <a:rPr lang="en-US" sz="1100" dirty="0">
                          <a:solidFill>
                            <a:schemeClr val="tx2"/>
                          </a:solidFill>
                        </a:rPr>
                        <a:t>Animal Care/Animal Shelters</a:t>
                      </a:r>
                    </a:p>
                    <a:p>
                      <a:pPr marL="171450" indent="-171450">
                        <a:buFont typeface="Arial" panose="020B0604020202020204" pitchFamily="34" charset="0"/>
                        <a:buChar char="•"/>
                      </a:pPr>
                      <a:r>
                        <a:rPr lang="en-US" sz="1100" dirty="0">
                          <a:solidFill>
                            <a:schemeClr val="tx2"/>
                          </a:solidFill>
                        </a:rPr>
                        <a:t>Hazardous Materials Facilities</a:t>
                      </a:r>
                    </a:p>
                    <a:p>
                      <a:pPr marL="171450" indent="-171450">
                        <a:buFont typeface="Arial" panose="020B0604020202020204" pitchFamily="34" charset="0"/>
                        <a:buChar char="•"/>
                      </a:pPr>
                      <a:r>
                        <a:rPr lang="en-US" sz="1100" dirty="0">
                          <a:solidFill>
                            <a:schemeClr val="tx2"/>
                          </a:solidFill>
                        </a:rPr>
                        <a:t>Flood Control Stations and Devices</a:t>
                      </a:r>
                    </a:p>
                  </a:txBody>
                  <a:tcPr/>
                </a:tc>
                <a:extLst>
                  <a:ext uri="{0D108BD9-81ED-4DB2-BD59-A6C34878D82A}">
                    <a16:rowId xmlns:a16="http://schemas.microsoft.com/office/drawing/2014/main" val="2513642738"/>
                  </a:ext>
                </a:extLst>
              </a:tr>
            </a:tbl>
          </a:graphicData>
        </a:graphic>
      </p:graphicFrame>
    </p:spTree>
    <p:extLst>
      <p:ext uri="{BB962C8B-B14F-4D97-AF65-F5344CB8AC3E}">
        <p14:creationId xmlns:p14="http://schemas.microsoft.com/office/powerpoint/2010/main" val="313957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732E-615D-2FD1-D343-A3EBE959342E}"/>
              </a:ext>
            </a:extLst>
          </p:cNvPr>
          <p:cNvSpPr>
            <a:spLocks noGrp="1"/>
          </p:cNvSpPr>
          <p:nvPr>
            <p:ph type="title"/>
          </p:nvPr>
        </p:nvSpPr>
        <p:spPr/>
        <p:txBody>
          <a:bodyPr>
            <a:normAutofit fontScale="90000"/>
          </a:bodyPr>
          <a:lstStyle/>
          <a:p>
            <a:r>
              <a:rPr lang="en-US" dirty="0"/>
              <a:t>Critical Facilities and Community Lifelines</a:t>
            </a:r>
          </a:p>
        </p:txBody>
      </p:sp>
      <p:sp>
        <p:nvSpPr>
          <p:cNvPr id="3" name="Content Placeholder 2">
            <a:extLst>
              <a:ext uri="{FF2B5EF4-FFF2-40B4-BE49-F238E27FC236}">
                <a16:creationId xmlns:a16="http://schemas.microsoft.com/office/drawing/2014/main" id="{4B661CBF-4F45-183D-9E70-7A26B7C7F853}"/>
              </a:ext>
            </a:extLst>
          </p:cNvPr>
          <p:cNvSpPr>
            <a:spLocks noGrp="1"/>
          </p:cNvSpPr>
          <p:nvPr>
            <p:ph idx="11"/>
          </p:nvPr>
        </p:nvSpPr>
        <p:spPr>
          <a:xfrm>
            <a:off x="609601" y="1371600"/>
            <a:ext cx="10972800" cy="3677580"/>
          </a:xfrm>
        </p:spPr>
        <p:txBody>
          <a:bodyPr>
            <a:normAutofit/>
          </a:bodyPr>
          <a:lstStyle/>
          <a:p>
            <a:r>
              <a:rPr lang="en-US" dirty="0"/>
              <a:t>What additional facilities and lifelines should we add?  Types to consider:</a:t>
            </a:r>
          </a:p>
          <a:p>
            <a:pPr lvl="1"/>
            <a:r>
              <a:rPr lang="en-US" dirty="0"/>
              <a:t>Critical food establishments – food pantries, grocery stores, senior nutrition</a:t>
            </a:r>
          </a:p>
          <a:p>
            <a:pPr lvl="1"/>
            <a:r>
              <a:rPr lang="en-US" dirty="0"/>
              <a:t>COVID-19 locations – testing and vaccination sites</a:t>
            </a:r>
          </a:p>
          <a:p>
            <a:pPr lvl="1"/>
            <a:r>
              <a:rPr lang="en-US" dirty="0"/>
              <a:t>Others?</a:t>
            </a:r>
          </a:p>
        </p:txBody>
      </p:sp>
      <p:sp>
        <p:nvSpPr>
          <p:cNvPr id="4" name="Slide Number Placeholder 3">
            <a:extLst>
              <a:ext uri="{FF2B5EF4-FFF2-40B4-BE49-F238E27FC236}">
                <a16:creationId xmlns:a16="http://schemas.microsoft.com/office/drawing/2014/main" id="{CB09C449-E1BD-2B71-DB91-BDF231D49063}"/>
              </a:ext>
            </a:extLst>
          </p:cNvPr>
          <p:cNvSpPr>
            <a:spLocks noGrp="1"/>
          </p:cNvSpPr>
          <p:nvPr>
            <p:ph type="sldNum" sz="quarter" idx="4"/>
          </p:nvPr>
        </p:nvSpPr>
        <p:spPr/>
        <p:txBody>
          <a:bodyPr/>
          <a:lstStyle/>
          <a:p>
            <a:fld id="{A15C5EC1-1BEF-49A0-A8DA-B672C63EDCC2}" type="slidenum">
              <a:rPr lang="en-US" smtClean="0"/>
              <a:pPr/>
              <a:t>21</a:t>
            </a:fld>
            <a:endParaRPr lang="en-US" dirty="0"/>
          </a:p>
        </p:txBody>
      </p:sp>
      <p:pic>
        <p:nvPicPr>
          <p:cNvPr id="5" name="Picture 2" descr="Image result for fema lifelines&quot;">
            <a:extLst>
              <a:ext uri="{FF2B5EF4-FFF2-40B4-BE49-F238E27FC236}">
                <a16:creationId xmlns:a16="http://schemas.microsoft.com/office/drawing/2014/main" id="{2F98F58E-C748-C20F-AA82-6E9FC8390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383" y="5049180"/>
            <a:ext cx="9025235" cy="12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5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3</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rgbClr val="0A0DCE"/>
          </a:solidFill>
        </p:spPr>
        <p:txBody>
          <a:bodyPr>
            <a:normAutofit fontScale="90000"/>
          </a:bodyPr>
          <a:lstStyle/>
          <a:p>
            <a:r>
              <a:rPr lang="en-US" dirty="0">
                <a:solidFill>
                  <a:schemeClr val="bg1"/>
                </a:solidFill>
                <a:effectLst>
                  <a:outerShdw blurRad="38100" dist="38100" dir="2700000" algn="tl">
                    <a:srgbClr val="000000">
                      <a:alpha val="43137"/>
                    </a:srgbClr>
                  </a:outerShdw>
                </a:effectLst>
              </a:rPr>
              <a:t>Public and Stakeholder Outreach</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6" name="Picture Placeholder 5" descr="A wall covered with sticky notes.">
            <a:extLst>
              <a:ext uri="{FF2B5EF4-FFF2-40B4-BE49-F238E27FC236}">
                <a16:creationId xmlns:a16="http://schemas.microsoft.com/office/drawing/2014/main" id="{D63EAD57-1DB5-F6C6-2B98-F1C45A14C84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119" r="22119"/>
          <a:stretch>
            <a:fillRect/>
          </a:stretch>
        </p:blipFill>
        <p:spPr/>
      </p:pic>
    </p:spTree>
    <p:extLst>
      <p:ext uri="{BB962C8B-B14F-4D97-AF65-F5344CB8AC3E}">
        <p14:creationId xmlns:p14="http://schemas.microsoft.com/office/powerpoint/2010/main" val="1542905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7B1F-7780-FF4D-E0BF-32A6F5999F7F}"/>
              </a:ext>
            </a:extLst>
          </p:cNvPr>
          <p:cNvSpPr>
            <a:spLocks noGrp="1"/>
          </p:cNvSpPr>
          <p:nvPr>
            <p:ph type="title"/>
          </p:nvPr>
        </p:nvSpPr>
        <p:spPr/>
        <p:txBody>
          <a:bodyPr/>
          <a:lstStyle/>
          <a:p>
            <a:r>
              <a:rPr lang="en-US" dirty="0"/>
              <a:t>Public and Stakeholder Outreach</a:t>
            </a:r>
          </a:p>
        </p:txBody>
      </p:sp>
      <p:sp>
        <p:nvSpPr>
          <p:cNvPr id="3" name="Content Placeholder 2">
            <a:extLst>
              <a:ext uri="{FF2B5EF4-FFF2-40B4-BE49-F238E27FC236}">
                <a16:creationId xmlns:a16="http://schemas.microsoft.com/office/drawing/2014/main" id="{D9E8D825-60CC-0EC6-C13F-799815B9D781}"/>
              </a:ext>
            </a:extLst>
          </p:cNvPr>
          <p:cNvSpPr>
            <a:spLocks noGrp="1"/>
          </p:cNvSpPr>
          <p:nvPr>
            <p:ph idx="11"/>
          </p:nvPr>
        </p:nvSpPr>
        <p:spPr>
          <a:xfrm>
            <a:off x="609601" y="1371600"/>
            <a:ext cx="6962563" cy="4800600"/>
          </a:xfrm>
        </p:spPr>
        <p:txBody>
          <a:bodyPr>
            <a:normAutofit/>
          </a:bodyPr>
          <a:lstStyle/>
          <a:p>
            <a:r>
              <a:rPr lang="en-US" sz="2400" dirty="0"/>
              <a:t>Social Media Posts </a:t>
            </a:r>
          </a:p>
          <a:p>
            <a:r>
              <a:rPr lang="en-US" sz="2400" dirty="0"/>
              <a:t>Press Release</a:t>
            </a:r>
          </a:p>
          <a:p>
            <a:r>
              <a:rPr lang="en-US" sz="2400" dirty="0"/>
              <a:t>HMP website – in the works…stay tuned!</a:t>
            </a:r>
          </a:p>
          <a:p>
            <a:r>
              <a:rPr lang="en-US" sz="2400" dirty="0"/>
              <a:t>Planning Team meetings open to the public and stakeholders</a:t>
            </a:r>
          </a:p>
          <a:p>
            <a:r>
              <a:rPr lang="en-US" sz="2400" dirty="0"/>
              <a:t>Stakeholder Survey </a:t>
            </a:r>
          </a:p>
          <a:p>
            <a:r>
              <a:rPr lang="en-US" sz="2400" dirty="0"/>
              <a:t>Public Survey </a:t>
            </a:r>
          </a:p>
          <a:p>
            <a:r>
              <a:rPr lang="en-US" sz="2400" dirty="0"/>
              <a:t>Neighboring County Outreach </a:t>
            </a:r>
          </a:p>
          <a:p>
            <a:pPr lvl="1"/>
            <a:r>
              <a:rPr lang="en-US" sz="2400" dirty="0">
                <a:solidFill>
                  <a:srgbClr val="2A2C27"/>
                </a:solidFill>
              </a:rPr>
              <a:t>Notified of planning process</a:t>
            </a:r>
          </a:p>
          <a:p>
            <a:pPr lvl="1"/>
            <a:r>
              <a:rPr lang="en-US" sz="2400" dirty="0">
                <a:solidFill>
                  <a:srgbClr val="2A2C27"/>
                </a:solidFill>
              </a:rPr>
              <a:t>Survey</a:t>
            </a:r>
          </a:p>
        </p:txBody>
      </p:sp>
      <p:sp>
        <p:nvSpPr>
          <p:cNvPr id="4" name="Slide Number Placeholder 3">
            <a:extLst>
              <a:ext uri="{FF2B5EF4-FFF2-40B4-BE49-F238E27FC236}">
                <a16:creationId xmlns:a16="http://schemas.microsoft.com/office/drawing/2014/main" id="{60E96EA6-EDDD-3806-C2B0-F710FE11306D}"/>
              </a:ext>
            </a:extLst>
          </p:cNvPr>
          <p:cNvSpPr>
            <a:spLocks noGrp="1"/>
          </p:cNvSpPr>
          <p:nvPr>
            <p:ph type="sldNum" sz="quarter" idx="4"/>
          </p:nvPr>
        </p:nvSpPr>
        <p:spPr/>
        <p:txBody>
          <a:bodyPr/>
          <a:lstStyle/>
          <a:p>
            <a:fld id="{A15C5EC1-1BEF-49A0-A8DA-B672C63EDCC2}" type="slidenum">
              <a:rPr lang="en-US" smtClean="0"/>
              <a:pPr/>
              <a:t>23</a:t>
            </a:fld>
            <a:endParaRPr lang="en-US" dirty="0"/>
          </a:p>
        </p:txBody>
      </p:sp>
      <p:pic>
        <p:nvPicPr>
          <p:cNvPr id="5" name="Picture 4">
            <a:extLst>
              <a:ext uri="{FF2B5EF4-FFF2-40B4-BE49-F238E27FC236}">
                <a16:creationId xmlns:a16="http://schemas.microsoft.com/office/drawing/2014/main" id="{D6959D3A-DDA9-1EC2-2E4D-017496591D66}"/>
              </a:ext>
            </a:extLst>
          </p:cNvPr>
          <p:cNvPicPr>
            <a:picLocks noChangeAspect="1"/>
          </p:cNvPicPr>
          <p:nvPr/>
        </p:nvPicPr>
        <p:blipFill>
          <a:blip r:embed="rId3"/>
          <a:stretch>
            <a:fillRect/>
          </a:stretch>
        </p:blipFill>
        <p:spPr>
          <a:xfrm rot="612718">
            <a:off x="7626734" y="1345290"/>
            <a:ext cx="4259827" cy="266603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709122B-2F08-58CB-896D-474A8E2D7C51}"/>
              </a:ext>
            </a:extLst>
          </p:cNvPr>
          <p:cNvPicPr>
            <a:picLocks noChangeAspect="1"/>
          </p:cNvPicPr>
          <p:nvPr/>
        </p:nvPicPr>
        <p:blipFill>
          <a:blip r:embed="rId4"/>
          <a:stretch>
            <a:fillRect/>
          </a:stretch>
        </p:blipFill>
        <p:spPr>
          <a:xfrm>
            <a:off x="7424142" y="3688023"/>
            <a:ext cx="3007659" cy="29108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448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4</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rgbClr val="08BCCC"/>
          </a:solidFill>
        </p:spPr>
        <p:txBody>
          <a:bodyPr>
            <a:noAutofit/>
          </a:bodyPr>
          <a:lstStyle/>
          <a:p>
            <a:r>
              <a:rPr lang="en-US" sz="3600" dirty="0">
                <a:solidFill>
                  <a:schemeClr val="bg1"/>
                </a:solidFill>
                <a:effectLst>
                  <a:outerShdw blurRad="38100" dist="38100" dir="2700000" algn="tl">
                    <a:srgbClr val="000000">
                      <a:alpha val="43137"/>
                    </a:srgbClr>
                  </a:outerShdw>
                </a:effectLst>
              </a:rPr>
              <a:t>Capability and Mitigation Strategies</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6" name="Picture Placeholder 5" descr="A picture containing tree, outdoor, athletic game, sport&#10;&#10;Description automatically generated">
            <a:extLst>
              <a:ext uri="{FF2B5EF4-FFF2-40B4-BE49-F238E27FC236}">
                <a16:creationId xmlns:a16="http://schemas.microsoft.com/office/drawing/2014/main" id="{260DDCF5-0035-B5D7-4E95-7965E485D05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959" r="19959"/>
          <a:stretch>
            <a:fillRect/>
          </a:stretch>
        </p:blipFill>
        <p:spPr/>
      </p:pic>
    </p:spTree>
    <p:extLst>
      <p:ext uri="{BB962C8B-B14F-4D97-AF65-F5344CB8AC3E}">
        <p14:creationId xmlns:p14="http://schemas.microsoft.com/office/powerpoint/2010/main" val="864869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24A9-A04D-7397-6D2A-7F6AC04FD6D4}"/>
              </a:ext>
            </a:extLst>
          </p:cNvPr>
          <p:cNvSpPr>
            <a:spLocks noGrp="1"/>
          </p:cNvSpPr>
          <p:nvPr>
            <p:ph type="title"/>
          </p:nvPr>
        </p:nvSpPr>
        <p:spPr/>
        <p:txBody>
          <a:bodyPr/>
          <a:lstStyle/>
          <a:p>
            <a:r>
              <a:rPr lang="en-US" dirty="0"/>
              <a:t>Update the Capability Assessment</a:t>
            </a:r>
          </a:p>
        </p:txBody>
      </p:sp>
      <p:sp>
        <p:nvSpPr>
          <p:cNvPr id="3" name="Content Placeholder 2">
            <a:extLst>
              <a:ext uri="{FF2B5EF4-FFF2-40B4-BE49-F238E27FC236}">
                <a16:creationId xmlns:a16="http://schemas.microsoft.com/office/drawing/2014/main" id="{7BF3731B-C526-580C-92D1-FBBF6C517B3F}"/>
              </a:ext>
            </a:extLst>
          </p:cNvPr>
          <p:cNvSpPr>
            <a:spLocks noGrp="1"/>
          </p:cNvSpPr>
          <p:nvPr>
            <p:ph idx="11"/>
          </p:nvPr>
        </p:nvSpPr>
        <p:spPr>
          <a:xfrm>
            <a:off x="609601" y="1371600"/>
            <a:ext cx="5703507" cy="4800600"/>
          </a:xfrm>
        </p:spPr>
        <p:txBody>
          <a:bodyPr>
            <a:normAutofit/>
          </a:bodyPr>
          <a:lstStyle/>
          <a:p>
            <a:r>
              <a:rPr lang="en-US" sz="4000" dirty="0"/>
              <a:t>Capabilities</a:t>
            </a:r>
          </a:p>
          <a:p>
            <a:pPr marL="457200" lvl="1" indent="-200025"/>
            <a:r>
              <a:rPr lang="en-US" dirty="0"/>
              <a:t>Planning and Regulatory Capability</a:t>
            </a:r>
          </a:p>
          <a:p>
            <a:pPr marL="457200" lvl="1" indent="-200025"/>
            <a:r>
              <a:rPr lang="en-US" dirty="0"/>
              <a:t>Administrative and Technical Capability</a:t>
            </a:r>
          </a:p>
          <a:p>
            <a:pPr marL="457200" lvl="1" indent="-200025"/>
            <a:r>
              <a:rPr lang="en-US" dirty="0"/>
              <a:t>Financial Capability</a:t>
            </a:r>
          </a:p>
          <a:p>
            <a:pPr marL="457200" lvl="1" indent="-200025"/>
            <a:r>
              <a:rPr lang="en-US" dirty="0"/>
              <a:t>Education and Outreach</a:t>
            </a:r>
          </a:p>
        </p:txBody>
      </p:sp>
      <p:sp>
        <p:nvSpPr>
          <p:cNvPr id="4" name="Slide Number Placeholder 3">
            <a:extLst>
              <a:ext uri="{FF2B5EF4-FFF2-40B4-BE49-F238E27FC236}">
                <a16:creationId xmlns:a16="http://schemas.microsoft.com/office/drawing/2014/main" id="{B0250569-2C1D-18FE-E609-25E6D56FB628}"/>
              </a:ext>
            </a:extLst>
          </p:cNvPr>
          <p:cNvSpPr>
            <a:spLocks noGrp="1"/>
          </p:cNvSpPr>
          <p:nvPr>
            <p:ph type="sldNum" sz="quarter" idx="4"/>
          </p:nvPr>
        </p:nvSpPr>
        <p:spPr/>
        <p:txBody>
          <a:bodyPr/>
          <a:lstStyle/>
          <a:p>
            <a:fld id="{A15C5EC1-1BEF-49A0-A8DA-B672C63EDCC2}" type="slidenum">
              <a:rPr lang="en-US" smtClean="0"/>
              <a:pPr/>
              <a:t>25</a:t>
            </a:fld>
            <a:endParaRPr lang="en-US" dirty="0"/>
          </a:p>
        </p:txBody>
      </p:sp>
      <p:pic>
        <p:nvPicPr>
          <p:cNvPr id="8" name="Picture 7">
            <a:extLst>
              <a:ext uri="{FF2B5EF4-FFF2-40B4-BE49-F238E27FC236}">
                <a16:creationId xmlns:a16="http://schemas.microsoft.com/office/drawing/2014/main" id="{F69C42D1-24BB-C5F4-CE43-A4478B771B42}"/>
              </a:ext>
            </a:extLst>
          </p:cNvPr>
          <p:cNvPicPr>
            <a:picLocks noChangeAspect="1"/>
          </p:cNvPicPr>
          <p:nvPr/>
        </p:nvPicPr>
        <p:blipFill>
          <a:blip r:embed="rId3"/>
          <a:stretch>
            <a:fillRect/>
          </a:stretch>
        </p:blipFill>
        <p:spPr>
          <a:xfrm rot="662518">
            <a:off x="6530418" y="1390674"/>
            <a:ext cx="5477584" cy="2293528"/>
          </a:xfrm>
          <a:prstGeom prst="rect">
            <a:avLst/>
          </a:prstGeom>
          <a:ln>
            <a:solidFill>
              <a:schemeClr val="tx2"/>
            </a:solidFill>
          </a:ln>
        </p:spPr>
      </p:pic>
      <p:pic>
        <p:nvPicPr>
          <p:cNvPr id="6" name="Picture 5">
            <a:extLst>
              <a:ext uri="{FF2B5EF4-FFF2-40B4-BE49-F238E27FC236}">
                <a16:creationId xmlns:a16="http://schemas.microsoft.com/office/drawing/2014/main" id="{A6D270FA-0DA6-6CAE-1AE2-8CE9EED21356}"/>
              </a:ext>
            </a:extLst>
          </p:cNvPr>
          <p:cNvPicPr>
            <a:picLocks noChangeAspect="1"/>
          </p:cNvPicPr>
          <p:nvPr/>
        </p:nvPicPr>
        <p:blipFill>
          <a:blip r:embed="rId4"/>
          <a:stretch>
            <a:fillRect/>
          </a:stretch>
        </p:blipFill>
        <p:spPr>
          <a:xfrm>
            <a:off x="6313108" y="2424581"/>
            <a:ext cx="3670400" cy="4401108"/>
          </a:xfrm>
          <a:prstGeom prst="rect">
            <a:avLst/>
          </a:prstGeom>
          <a:ln>
            <a:solidFill>
              <a:schemeClr val="tx2"/>
            </a:solidFill>
          </a:ln>
        </p:spPr>
      </p:pic>
      <p:pic>
        <p:nvPicPr>
          <p:cNvPr id="10" name="Picture 9">
            <a:extLst>
              <a:ext uri="{FF2B5EF4-FFF2-40B4-BE49-F238E27FC236}">
                <a16:creationId xmlns:a16="http://schemas.microsoft.com/office/drawing/2014/main" id="{17BAE733-7F59-14E1-BAEC-330C27410A84}"/>
              </a:ext>
            </a:extLst>
          </p:cNvPr>
          <p:cNvPicPr>
            <a:picLocks noChangeAspect="1"/>
          </p:cNvPicPr>
          <p:nvPr/>
        </p:nvPicPr>
        <p:blipFill>
          <a:blip r:embed="rId5"/>
          <a:stretch>
            <a:fillRect/>
          </a:stretch>
        </p:blipFill>
        <p:spPr>
          <a:xfrm>
            <a:off x="7716180" y="5060329"/>
            <a:ext cx="4352735" cy="959077"/>
          </a:xfrm>
          <a:prstGeom prst="rect">
            <a:avLst/>
          </a:prstGeom>
          <a:ln>
            <a:solidFill>
              <a:schemeClr val="tx2"/>
            </a:solidFill>
          </a:ln>
        </p:spPr>
      </p:pic>
    </p:spTree>
    <p:extLst>
      <p:ext uri="{BB962C8B-B14F-4D97-AF65-F5344CB8AC3E}">
        <p14:creationId xmlns:p14="http://schemas.microsoft.com/office/powerpoint/2010/main" val="347008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90ED-A954-CA25-997A-625EE163DCF0}"/>
              </a:ext>
            </a:extLst>
          </p:cNvPr>
          <p:cNvSpPr>
            <a:spLocks noGrp="1"/>
          </p:cNvSpPr>
          <p:nvPr>
            <p:ph type="title"/>
          </p:nvPr>
        </p:nvSpPr>
        <p:spPr/>
        <p:txBody>
          <a:bodyPr/>
          <a:lstStyle/>
          <a:p>
            <a:r>
              <a:rPr lang="en-US" dirty="0"/>
              <a:t>Worksheet B – Capability Assessment</a:t>
            </a:r>
          </a:p>
        </p:txBody>
      </p:sp>
      <p:sp>
        <p:nvSpPr>
          <p:cNvPr id="3" name="Slide Number Placeholder 2">
            <a:extLst>
              <a:ext uri="{FF2B5EF4-FFF2-40B4-BE49-F238E27FC236}">
                <a16:creationId xmlns:a16="http://schemas.microsoft.com/office/drawing/2014/main" id="{38DE20DE-B1FE-E786-E8AC-6DE5E42C8D69}"/>
              </a:ext>
            </a:extLst>
          </p:cNvPr>
          <p:cNvSpPr>
            <a:spLocks noGrp="1"/>
          </p:cNvSpPr>
          <p:nvPr>
            <p:ph type="sldNum" sz="quarter" idx="4"/>
          </p:nvPr>
        </p:nvSpPr>
        <p:spPr/>
        <p:txBody>
          <a:bodyPr/>
          <a:lstStyle/>
          <a:p>
            <a:fld id="{A15C5EC1-1BEF-49A0-A8DA-B672C63EDCC2}" type="slidenum">
              <a:rPr lang="en-US" smtClean="0"/>
              <a:pPr/>
              <a:t>26</a:t>
            </a:fld>
            <a:endParaRPr lang="en-US" dirty="0"/>
          </a:p>
        </p:txBody>
      </p:sp>
      <p:pic>
        <p:nvPicPr>
          <p:cNvPr id="5" name="Picture 4">
            <a:extLst>
              <a:ext uri="{FF2B5EF4-FFF2-40B4-BE49-F238E27FC236}">
                <a16:creationId xmlns:a16="http://schemas.microsoft.com/office/drawing/2014/main" id="{FA1AF38F-09BF-51E4-3BEA-DD5E206EBF20}"/>
              </a:ext>
            </a:extLst>
          </p:cNvPr>
          <p:cNvPicPr>
            <a:picLocks noChangeAspect="1"/>
          </p:cNvPicPr>
          <p:nvPr/>
        </p:nvPicPr>
        <p:blipFill>
          <a:blip r:embed="rId3"/>
          <a:stretch>
            <a:fillRect/>
          </a:stretch>
        </p:blipFill>
        <p:spPr>
          <a:xfrm>
            <a:off x="612648" y="1015112"/>
            <a:ext cx="5611028" cy="5779149"/>
          </a:xfrm>
          <a:prstGeom prst="rect">
            <a:avLst/>
          </a:prstGeom>
          <a:ln>
            <a:solidFill>
              <a:schemeClr val="tx2"/>
            </a:solidFill>
          </a:ln>
        </p:spPr>
      </p:pic>
      <p:pic>
        <p:nvPicPr>
          <p:cNvPr id="6" name="Picture 5">
            <a:extLst>
              <a:ext uri="{FF2B5EF4-FFF2-40B4-BE49-F238E27FC236}">
                <a16:creationId xmlns:a16="http://schemas.microsoft.com/office/drawing/2014/main" id="{15829D9D-CCE6-29C3-7BB7-F67D91577A31}"/>
              </a:ext>
            </a:extLst>
          </p:cNvPr>
          <p:cNvPicPr>
            <a:picLocks noChangeAspect="1"/>
          </p:cNvPicPr>
          <p:nvPr/>
        </p:nvPicPr>
        <p:blipFill rotWithShape="1">
          <a:blip r:embed="rId4"/>
          <a:srcRect l="5065" t="29235" r="5187"/>
          <a:stretch/>
        </p:blipFill>
        <p:spPr>
          <a:xfrm>
            <a:off x="4064230" y="1781704"/>
            <a:ext cx="7897944" cy="424596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15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8E8E-ADDF-060E-19CD-68C4F9F12E86}"/>
              </a:ext>
            </a:extLst>
          </p:cNvPr>
          <p:cNvSpPr>
            <a:spLocks noGrp="1"/>
          </p:cNvSpPr>
          <p:nvPr>
            <p:ph type="title"/>
          </p:nvPr>
        </p:nvSpPr>
        <p:spPr/>
        <p:txBody>
          <a:bodyPr/>
          <a:lstStyle/>
          <a:p>
            <a:r>
              <a:rPr lang="en-US" dirty="0"/>
              <a:t>Worksheet C – NFIP FPA Questionnaire</a:t>
            </a:r>
          </a:p>
        </p:txBody>
      </p:sp>
      <p:sp>
        <p:nvSpPr>
          <p:cNvPr id="3" name="Slide Number Placeholder 2">
            <a:extLst>
              <a:ext uri="{FF2B5EF4-FFF2-40B4-BE49-F238E27FC236}">
                <a16:creationId xmlns:a16="http://schemas.microsoft.com/office/drawing/2014/main" id="{AFB633D5-79F5-0A49-5998-9E565F56913E}"/>
              </a:ext>
            </a:extLst>
          </p:cNvPr>
          <p:cNvSpPr>
            <a:spLocks noGrp="1"/>
          </p:cNvSpPr>
          <p:nvPr>
            <p:ph type="sldNum" sz="quarter" idx="4"/>
          </p:nvPr>
        </p:nvSpPr>
        <p:spPr/>
        <p:txBody>
          <a:bodyPr/>
          <a:lstStyle/>
          <a:p>
            <a:fld id="{A15C5EC1-1BEF-49A0-A8DA-B672C63EDCC2}" type="slidenum">
              <a:rPr lang="en-US" smtClean="0"/>
              <a:pPr/>
              <a:t>27</a:t>
            </a:fld>
            <a:endParaRPr lang="en-US" dirty="0"/>
          </a:p>
        </p:txBody>
      </p:sp>
      <p:pic>
        <p:nvPicPr>
          <p:cNvPr id="5" name="Picture 4">
            <a:extLst>
              <a:ext uri="{FF2B5EF4-FFF2-40B4-BE49-F238E27FC236}">
                <a16:creationId xmlns:a16="http://schemas.microsoft.com/office/drawing/2014/main" id="{0D94F518-DCFE-CBD3-0EF4-5DD44AA98693}"/>
              </a:ext>
            </a:extLst>
          </p:cNvPr>
          <p:cNvPicPr>
            <a:picLocks noChangeAspect="1"/>
          </p:cNvPicPr>
          <p:nvPr/>
        </p:nvPicPr>
        <p:blipFill>
          <a:blip r:embed="rId3"/>
          <a:stretch>
            <a:fillRect/>
          </a:stretch>
        </p:blipFill>
        <p:spPr>
          <a:xfrm>
            <a:off x="407368" y="1249841"/>
            <a:ext cx="7796127" cy="5348068"/>
          </a:xfrm>
          <a:prstGeom prst="rect">
            <a:avLst/>
          </a:prstGeom>
          <a:ln>
            <a:solidFill>
              <a:schemeClr val="tx2"/>
            </a:solidFill>
          </a:ln>
        </p:spPr>
      </p:pic>
      <p:pic>
        <p:nvPicPr>
          <p:cNvPr id="6" name="Picture 5">
            <a:extLst>
              <a:ext uri="{FF2B5EF4-FFF2-40B4-BE49-F238E27FC236}">
                <a16:creationId xmlns:a16="http://schemas.microsoft.com/office/drawing/2014/main" id="{5AB50A60-16AB-70AF-00AA-13B7F3B38913}"/>
              </a:ext>
            </a:extLst>
          </p:cNvPr>
          <p:cNvPicPr>
            <a:picLocks noChangeAspect="1"/>
          </p:cNvPicPr>
          <p:nvPr/>
        </p:nvPicPr>
        <p:blipFill>
          <a:blip r:embed="rId4"/>
          <a:stretch>
            <a:fillRect/>
          </a:stretch>
        </p:blipFill>
        <p:spPr>
          <a:xfrm>
            <a:off x="3971764" y="2338778"/>
            <a:ext cx="8063058" cy="317019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189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B9D8-8B5B-2CB4-B458-6A624F29DBB4}"/>
              </a:ext>
            </a:extLst>
          </p:cNvPr>
          <p:cNvSpPr>
            <a:spLocks noGrp="1"/>
          </p:cNvSpPr>
          <p:nvPr>
            <p:ph type="title"/>
          </p:nvPr>
        </p:nvSpPr>
        <p:spPr/>
        <p:txBody>
          <a:bodyPr>
            <a:normAutofit fontScale="90000"/>
          </a:bodyPr>
          <a:lstStyle/>
          <a:p>
            <a:r>
              <a:rPr lang="en-US" dirty="0"/>
              <a:t>Worksheet D – Building Permits and New Development</a:t>
            </a:r>
          </a:p>
        </p:txBody>
      </p:sp>
      <p:sp>
        <p:nvSpPr>
          <p:cNvPr id="3" name="Slide Number Placeholder 2">
            <a:extLst>
              <a:ext uri="{FF2B5EF4-FFF2-40B4-BE49-F238E27FC236}">
                <a16:creationId xmlns:a16="http://schemas.microsoft.com/office/drawing/2014/main" id="{8FE3F8BE-9010-1DBB-319D-F0AE4A50E937}"/>
              </a:ext>
            </a:extLst>
          </p:cNvPr>
          <p:cNvSpPr>
            <a:spLocks noGrp="1"/>
          </p:cNvSpPr>
          <p:nvPr>
            <p:ph type="sldNum" sz="quarter" idx="4"/>
          </p:nvPr>
        </p:nvSpPr>
        <p:spPr/>
        <p:txBody>
          <a:bodyPr/>
          <a:lstStyle/>
          <a:p>
            <a:fld id="{A15C5EC1-1BEF-49A0-A8DA-B672C63EDCC2}" type="slidenum">
              <a:rPr lang="en-US" smtClean="0"/>
              <a:pPr/>
              <a:t>28</a:t>
            </a:fld>
            <a:endParaRPr lang="en-US" dirty="0"/>
          </a:p>
        </p:txBody>
      </p:sp>
      <p:pic>
        <p:nvPicPr>
          <p:cNvPr id="5" name="Picture 4">
            <a:extLst>
              <a:ext uri="{FF2B5EF4-FFF2-40B4-BE49-F238E27FC236}">
                <a16:creationId xmlns:a16="http://schemas.microsoft.com/office/drawing/2014/main" id="{C8398F9D-62B6-5948-5301-A2F6C422CC90}"/>
              </a:ext>
            </a:extLst>
          </p:cNvPr>
          <p:cNvPicPr>
            <a:picLocks noChangeAspect="1"/>
          </p:cNvPicPr>
          <p:nvPr/>
        </p:nvPicPr>
        <p:blipFill>
          <a:blip r:embed="rId3"/>
          <a:stretch>
            <a:fillRect/>
          </a:stretch>
        </p:blipFill>
        <p:spPr>
          <a:xfrm>
            <a:off x="191344" y="1275525"/>
            <a:ext cx="6588732" cy="4306950"/>
          </a:xfrm>
          <a:prstGeom prst="rect">
            <a:avLst/>
          </a:prstGeom>
          <a:ln>
            <a:solidFill>
              <a:schemeClr val="tx2"/>
            </a:solidFill>
          </a:ln>
        </p:spPr>
      </p:pic>
      <p:pic>
        <p:nvPicPr>
          <p:cNvPr id="7" name="Picture 6">
            <a:extLst>
              <a:ext uri="{FF2B5EF4-FFF2-40B4-BE49-F238E27FC236}">
                <a16:creationId xmlns:a16="http://schemas.microsoft.com/office/drawing/2014/main" id="{A6D57685-A6B8-25B8-C77E-E91C340BAAB4}"/>
              </a:ext>
            </a:extLst>
          </p:cNvPr>
          <p:cNvPicPr>
            <a:picLocks noChangeAspect="1"/>
          </p:cNvPicPr>
          <p:nvPr/>
        </p:nvPicPr>
        <p:blipFill rotWithShape="1">
          <a:blip r:embed="rId4"/>
          <a:srcRect t="14555"/>
          <a:stretch/>
        </p:blipFill>
        <p:spPr>
          <a:xfrm>
            <a:off x="5123892" y="2744924"/>
            <a:ext cx="6731926" cy="4018776"/>
          </a:xfrm>
          <a:prstGeom prst="rect">
            <a:avLst/>
          </a:prstGeom>
          <a:ln>
            <a:solidFill>
              <a:schemeClr val="tx2"/>
            </a:solidFill>
          </a:ln>
        </p:spPr>
      </p:pic>
    </p:spTree>
    <p:extLst>
      <p:ext uri="{BB962C8B-B14F-4D97-AF65-F5344CB8AC3E}">
        <p14:creationId xmlns:p14="http://schemas.microsoft.com/office/powerpoint/2010/main" val="300352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2F8C-29D1-C33D-4911-7682912BFF87}"/>
              </a:ext>
            </a:extLst>
          </p:cNvPr>
          <p:cNvSpPr>
            <a:spLocks noGrp="1"/>
          </p:cNvSpPr>
          <p:nvPr>
            <p:ph type="title"/>
          </p:nvPr>
        </p:nvSpPr>
        <p:spPr/>
        <p:txBody>
          <a:bodyPr/>
          <a:lstStyle/>
          <a:p>
            <a:r>
              <a:rPr lang="en-US" dirty="0"/>
              <a:t>Mitigation Strategy</a:t>
            </a:r>
          </a:p>
        </p:txBody>
      </p:sp>
      <p:sp>
        <p:nvSpPr>
          <p:cNvPr id="3" name="Content Placeholder 2">
            <a:extLst>
              <a:ext uri="{FF2B5EF4-FFF2-40B4-BE49-F238E27FC236}">
                <a16:creationId xmlns:a16="http://schemas.microsoft.com/office/drawing/2014/main" id="{78D341E0-0253-CD50-B0FB-742D4E02290E}"/>
              </a:ext>
            </a:extLst>
          </p:cNvPr>
          <p:cNvSpPr>
            <a:spLocks noGrp="1"/>
          </p:cNvSpPr>
          <p:nvPr>
            <p:ph idx="11"/>
          </p:nvPr>
        </p:nvSpPr>
        <p:spPr>
          <a:xfrm>
            <a:off x="609601" y="1371600"/>
            <a:ext cx="7034571" cy="4800600"/>
          </a:xfrm>
        </p:spPr>
        <p:txBody>
          <a:bodyPr/>
          <a:lstStyle/>
          <a:p>
            <a:r>
              <a:rPr lang="en-US" dirty="0"/>
              <a:t>Goals</a:t>
            </a:r>
          </a:p>
          <a:p>
            <a:pPr lvl="1"/>
            <a:r>
              <a:rPr lang="en-US" dirty="0"/>
              <a:t>What outcomes do you want to achieve?</a:t>
            </a:r>
          </a:p>
          <a:p>
            <a:r>
              <a:rPr lang="en-US" dirty="0"/>
              <a:t>Actions</a:t>
            </a:r>
          </a:p>
          <a:p>
            <a:pPr lvl="1"/>
            <a:r>
              <a:rPr lang="en-US" dirty="0"/>
              <a:t>What specific actions will be taken to reduce risk from hazards?</a:t>
            </a:r>
          </a:p>
          <a:p>
            <a:r>
              <a:rPr lang="en-US" dirty="0"/>
              <a:t>Action Plan</a:t>
            </a:r>
          </a:p>
          <a:p>
            <a:pPr lvl="1"/>
            <a:r>
              <a:rPr lang="en-US" dirty="0"/>
              <a:t>How will the actions be prioritized and implemented?</a:t>
            </a:r>
          </a:p>
        </p:txBody>
      </p:sp>
      <p:sp>
        <p:nvSpPr>
          <p:cNvPr id="4" name="Slide Number Placeholder 3">
            <a:extLst>
              <a:ext uri="{FF2B5EF4-FFF2-40B4-BE49-F238E27FC236}">
                <a16:creationId xmlns:a16="http://schemas.microsoft.com/office/drawing/2014/main" id="{24D3CB85-18FB-1901-4AE8-C9CDA0457E62}"/>
              </a:ext>
            </a:extLst>
          </p:cNvPr>
          <p:cNvSpPr>
            <a:spLocks noGrp="1"/>
          </p:cNvSpPr>
          <p:nvPr>
            <p:ph type="sldNum" sz="quarter" idx="4"/>
          </p:nvPr>
        </p:nvSpPr>
        <p:spPr/>
        <p:txBody>
          <a:bodyPr/>
          <a:lstStyle/>
          <a:p>
            <a:fld id="{A15C5EC1-1BEF-49A0-A8DA-B672C63EDCC2}" type="slidenum">
              <a:rPr lang="en-US" smtClean="0"/>
              <a:pPr/>
              <a:t>29</a:t>
            </a:fld>
            <a:endParaRPr lang="en-US" dirty="0"/>
          </a:p>
        </p:txBody>
      </p:sp>
      <p:graphicFrame>
        <p:nvGraphicFramePr>
          <p:cNvPr id="5" name="Diagram 4">
            <a:extLst>
              <a:ext uri="{FF2B5EF4-FFF2-40B4-BE49-F238E27FC236}">
                <a16:creationId xmlns:a16="http://schemas.microsoft.com/office/drawing/2014/main" id="{D8E073D6-AD6C-DCD4-1BB4-F945895B839F}"/>
              </a:ext>
            </a:extLst>
          </p:cNvPr>
          <p:cNvGraphicFramePr/>
          <p:nvPr>
            <p:extLst>
              <p:ext uri="{D42A27DB-BD31-4B8C-83A1-F6EECF244321}">
                <p14:modId xmlns:p14="http://schemas.microsoft.com/office/powerpoint/2010/main" val="2550005325"/>
              </p:ext>
            </p:extLst>
          </p:nvPr>
        </p:nvGraphicFramePr>
        <p:xfrm>
          <a:off x="6359352" y="685800"/>
          <a:ext cx="58326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4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4ACD-79B7-1044-79C9-510CC8EA100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7B4C149-88FD-90FD-0680-1BA880FD04D8}"/>
              </a:ext>
            </a:extLst>
          </p:cNvPr>
          <p:cNvSpPr>
            <a:spLocks noGrp="1"/>
          </p:cNvSpPr>
          <p:nvPr>
            <p:ph idx="11"/>
          </p:nvPr>
        </p:nvSpPr>
        <p:spPr>
          <a:xfrm>
            <a:off x="609601" y="1371600"/>
            <a:ext cx="10972798" cy="4800600"/>
          </a:xfrm>
        </p:spPr>
        <p:txBody>
          <a:bodyPr numCol="2">
            <a:normAutofit/>
          </a:bodyPr>
          <a:lstStyle/>
          <a:p>
            <a:r>
              <a:rPr lang="en-US" sz="2800" dirty="0"/>
              <a:t>Welcome</a:t>
            </a:r>
          </a:p>
          <a:p>
            <a:r>
              <a:rPr lang="en-US" sz="2800" dirty="0"/>
              <a:t>In-Kind Services Tracking</a:t>
            </a:r>
          </a:p>
          <a:p>
            <a:r>
              <a:rPr lang="en-US" sz="2800" dirty="0"/>
              <a:t>Benefits of Hazard Mitigation</a:t>
            </a:r>
          </a:p>
          <a:p>
            <a:r>
              <a:rPr lang="en-US" sz="2800" dirty="0"/>
              <a:t>Hazard Mitigation Planning Overview</a:t>
            </a:r>
          </a:p>
          <a:p>
            <a:r>
              <a:rPr lang="en-US" sz="2800" dirty="0"/>
              <a:t>Project Organization</a:t>
            </a:r>
          </a:p>
          <a:p>
            <a:r>
              <a:rPr lang="en-US" sz="2800" dirty="0"/>
              <a:t>Planning Team Responsibilities</a:t>
            </a:r>
          </a:p>
          <a:p>
            <a:r>
              <a:rPr lang="en-US" sz="2800" dirty="0"/>
              <a:t>Planning Process Overview and Municipal Worksheets</a:t>
            </a:r>
          </a:p>
          <a:p>
            <a:r>
              <a:rPr lang="en-US" sz="2800" dirty="0"/>
              <a:t>Schedule</a:t>
            </a:r>
          </a:p>
          <a:p>
            <a:r>
              <a:rPr lang="en-US" sz="2800" dirty="0"/>
              <a:t>Questions/Next Steps/Wrap Up</a:t>
            </a:r>
          </a:p>
        </p:txBody>
      </p:sp>
      <p:sp>
        <p:nvSpPr>
          <p:cNvPr id="4" name="Slide Number Placeholder 3">
            <a:extLst>
              <a:ext uri="{FF2B5EF4-FFF2-40B4-BE49-F238E27FC236}">
                <a16:creationId xmlns:a16="http://schemas.microsoft.com/office/drawing/2014/main" id="{B49B4E35-0FF6-5CF8-A99B-B6B29CCBEE03}"/>
              </a:ext>
            </a:extLst>
          </p:cNvPr>
          <p:cNvSpPr>
            <a:spLocks noGrp="1"/>
          </p:cNvSpPr>
          <p:nvPr>
            <p:ph type="sldNum" sz="quarter" idx="4"/>
          </p:nvPr>
        </p:nvSpPr>
        <p:spPr/>
        <p:txBody>
          <a:bodyPr/>
          <a:lstStyle/>
          <a:p>
            <a:fld id="{A15C5EC1-1BEF-49A0-A8DA-B672C63EDCC2}" type="slidenum">
              <a:rPr lang="en-US" smtClean="0"/>
              <a:pPr/>
              <a:t>3</a:t>
            </a:fld>
            <a:endParaRPr lang="en-US" dirty="0"/>
          </a:p>
        </p:txBody>
      </p:sp>
      <p:pic>
        <p:nvPicPr>
          <p:cNvPr id="5" name="Picture 4">
            <a:extLst>
              <a:ext uri="{FF2B5EF4-FFF2-40B4-BE49-F238E27FC236}">
                <a16:creationId xmlns:a16="http://schemas.microsoft.com/office/drawing/2014/main" id="{67E749F2-4971-0493-421A-F755D5A60EC8}"/>
              </a:ext>
            </a:extLst>
          </p:cNvPr>
          <p:cNvPicPr>
            <a:picLocks noChangeAspect="1"/>
          </p:cNvPicPr>
          <p:nvPr/>
        </p:nvPicPr>
        <p:blipFill>
          <a:blip r:embed="rId2"/>
          <a:stretch>
            <a:fillRect/>
          </a:stretch>
        </p:blipFill>
        <p:spPr>
          <a:xfrm>
            <a:off x="6420036" y="2517588"/>
            <a:ext cx="4391399" cy="3653644"/>
          </a:xfrm>
          <a:prstGeom prst="rect">
            <a:avLst/>
          </a:prstGeom>
        </p:spPr>
      </p:pic>
    </p:spTree>
    <p:extLst>
      <p:ext uri="{BB962C8B-B14F-4D97-AF65-F5344CB8AC3E}">
        <p14:creationId xmlns:p14="http://schemas.microsoft.com/office/powerpoint/2010/main" val="3182475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FDD0-310E-4F0C-9FE3-E7F56573D28D}"/>
              </a:ext>
            </a:extLst>
          </p:cNvPr>
          <p:cNvSpPr>
            <a:spLocks noGrp="1"/>
          </p:cNvSpPr>
          <p:nvPr>
            <p:ph type="title"/>
          </p:nvPr>
        </p:nvSpPr>
        <p:spPr/>
        <p:txBody>
          <a:bodyPr/>
          <a:lstStyle/>
          <a:p>
            <a:r>
              <a:rPr lang="en-US" dirty="0"/>
              <a:t>Update the Mitigation Strategy</a:t>
            </a:r>
          </a:p>
        </p:txBody>
      </p:sp>
      <p:sp>
        <p:nvSpPr>
          <p:cNvPr id="3" name="Content Placeholder 2">
            <a:extLst>
              <a:ext uri="{FF2B5EF4-FFF2-40B4-BE49-F238E27FC236}">
                <a16:creationId xmlns:a16="http://schemas.microsoft.com/office/drawing/2014/main" id="{8A151900-1DCB-40A3-B66E-69B36CF54A55}"/>
              </a:ext>
            </a:extLst>
          </p:cNvPr>
          <p:cNvSpPr>
            <a:spLocks noGrp="1"/>
          </p:cNvSpPr>
          <p:nvPr>
            <p:ph sz="quarter" idx="13"/>
          </p:nvPr>
        </p:nvSpPr>
        <p:spPr>
          <a:xfrm>
            <a:off x="609939" y="1516319"/>
            <a:ext cx="10663943" cy="4760913"/>
          </a:xfrm>
        </p:spPr>
        <p:txBody>
          <a:bodyPr>
            <a:normAutofit/>
          </a:bodyPr>
          <a:lstStyle/>
          <a:p>
            <a:r>
              <a:rPr lang="en-US" dirty="0"/>
              <a:t>Determine the status of mitigation actions</a:t>
            </a:r>
          </a:p>
          <a:p>
            <a:r>
              <a:rPr lang="en-US" dirty="0"/>
              <a:t>Identify new mitigation actions/projects</a:t>
            </a:r>
          </a:p>
          <a:p>
            <a:pPr lvl="1"/>
            <a:r>
              <a:rPr lang="en-US" dirty="0"/>
              <a:t>Focus on specific, implementable, and achievable actions!</a:t>
            </a:r>
          </a:p>
          <a:p>
            <a:pPr lvl="1"/>
            <a:r>
              <a:rPr lang="en-US" dirty="0"/>
              <a:t>Look at your list of critical facilities and lifelines – what do they need to be operational during a disaster?</a:t>
            </a:r>
          </a:p>
          <a:p>
            <a:pPr lvl="1"/>
            <a:r>
              <a:rPr lang="en-US" u="sng" dirty="0"/>
              <a:t>One mitigation action </a:t>
            </a:r>
            <a:r>
              <a:rPr lang="en-US" dirty="0"/>
              <a:t>for every hazard of concern!</a:t>
            </a:r>
          </a:p>
          <a:p>
            <a:r>
              <a:rPr lang="en-US" dirty="0"/>
              <a:t>Conduct Mitigation Strategy Workshop – date TBD</a:t>
            </a:r>
          </a:p>
        </p:txBody>
      </p:sp>
      <p:sp>
        <p:nvSpPr>
          <p:cNvPr id="5" name="Slide Number Placeholder 4">
            <a:extLst>
              <a:ext uri="{FF2B5EF4-FFF2-40B4-BE49-F238E27FC236}">
                <a16:creationId xmlns:a16="http://schemas.microsoft.com/office/drawing/2014/main" id="{73AB27E9-0AF2-48B6-8296-C8834BB5BC71}"/>
              </a:ext>
            </a:extLst>
          </p:cNvPr>
          <p:cNvSpPr>
            <a:spLocks noGrp="1"/>
          </p:cNvSpPr>
          <p:nvPr>
            <p:ph type="sldNum" sz="quarter" idx="17"/>
          </p:nvPr>
        </p:nvSpPr>
        <p:spPr/>
        <p:txBody>
          <a:bodyPr/>
          <a:lstStyle/>
          <a:p>
            <a:pPr>
              <a:defRPr/>
            </a:pPr>
            <a:fld id="{8EC16C3E-254E-C04A-8A90-F3CAE37A3DAA}" type="slidenum">
              <a:rPr lang="en-US" smtClean="0"/>
              <a:t>30</a:t>
            </a:fld>
            <a:endParaRPr lang="en-US" dirty="0"/>
          </a:p>
        </p:txBody>
      </p:sp>
    </p:spTree>
    <p:extLst>
      <p:ext uri="{BB962C8B-B14F-4D97-AF65-F5344CB8AC3E}">
        <p14:creationId xmlns:p14="http://schemas.microsoft.com/office/powerpoint/2010/main" val="260815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F21B-6C89-9252-B89D-AFDCB59CC91D}"/>
              </a:ext>
            </a:extLst>
          </p:cNvPr>
          <p:cNvSpPr>
            <a:spLocks noGrp="1"/>
          </p:cNvSpPr>
          <p:nvPr>
            <p:ph type="title"/>
          </p:nvPr>
        </p:nvSpPr>
        <p:spPr/>
        <p:txBody>
          <a:bodyPr/>
          <a:lstStyle/>
          <a:p>
            <a:r>
              <a:rPr lang="en-US" dirty="0"/>
              <a:t>Worksheet E – Action Review</a:t>
            </a:r>
          </a:p>
        </p:txBody>
      </p:sp>
      <p:sp>
        <p:nvSpPr>
          <p:cNvPr id="3" name="Slide Number Placeholder 2">
            <a:extLst>
              <a:ext uri="{FF2B5EF4-FFF2-40B4-BE49-F238E27FC236}">
                <a16:creationId xmlns:a16="http://schemas.microsoft.com/office/drawing/2014/main" id="{73A0B90C-17E6-B377-5132-3C30D7517F59}"/>
              </a:ext>
            </a:extLst>
          </p:cNvPr>
          <p:cNvSpPr>
            <a:spLocks noGrp="1"/>
          </p:cNvSpPr>
          <p:nvPr>
            <p:ph type="sldNum" sz="quarter" idx="4"/>
          </p:nvPr>
        </p:nvSpPr>
        <p:spPr/>
        <p:txBody>
          <a:bodyPr/>
          <a:lstStyle/>
          <a:p>
            <a:fld id="{A15C5EC1-1BEF-49A0-A8DA-B672C63EDCC2}" type="slidenum">
              <a:rPr lang="en-US" smtClean="0"/>
              <a:pPr/>
              <a:t>31</a:t>
            </a:fld>
            <a:endParaRPr lang="en-US" dirty="0"/>
          </a:p>
        </p:txBody>
      </p:sp>
      <p:pic>
        <p:nvPicPr>
          <p:cNvPr id="5" name="Picture 4">
            <a:extLst>
              <a:ext uri="{FF2B5EF4-FFF2-40B4-BE49-F238E27FC236}">
                <a16:creationId xmlns:a16="http://schemas.microsoft.com/office/drawing/2014/main" id="{2FC2298A-A78E-64D3-6000-615C2004AD01}"/>
              </a:ext>
            </a:extLst>
          </p:cNvPr>
          <p:cNvPicPr>
            <a:picLocks noChangeAspect="1"/>
          </p:cNvPicPr>
          <p:nvPr/>
        </p:nvPicPr>
        <p:blipFill>
          <a:blip r:embed="rId2"/>
          <a:stretch>
            <a:fillRect/>
          </a:stretch>
        </p:blipFill>
        <p:spPr>
          <a:xfrm>
            <a:off x="335360" y="1232756"/>
            <a:ext cx="7190100" cy="5040560"/>
          </a:xfrm>
          <a:prstGeom prst="rect">
            <a:avLst/>
          </a:prstGeom>
          <a:ln>
            <a:solidFill>
              <a:schemeClr val="tx2"/>
            </a:solidFill>
          </a:ln>
        </p:spPr>
      </p:pic>
      <p:pic>
        <p:nvPicPr>
          <p:cNvPr id="6" name="Picture 5">
            <a:extLst>
              <a:ext uri="{FF2B5EF4-FFF2-40B4-BE49-F238E27FC236}">
                <a16:creationId xmlns:a16="http://schemas.microsoft.com/office/drawing/2014/main" id="{38F8DE03-4CFA-1039-B5E8-8C0D3ECCD80E}"/>
              </a:ext>
            </a:extLst>
          </p:cNvPr>
          <p:cNvPicPr>
            <a:picLocks noChangeAspect="1"/>
          </p:cNvPicPr>
          <p:nvPr/>
        </p:nvPicPr>
        <p:blipFill>
          <a:blip r:embed="rId3"/>
          <a:stretch>
            <a:fillRect/>
          </a:stretch>
        </p:blipFill>
        <p:spPr>
          <a:xfrm>
            <a:off x="4196727" y="2492896"/>
            <a:ext cx="7659913" cy="27388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1105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9E7FA3-22BF-F25A-31A5-AB55DBE174D4}"/>
              </a:ext>
            </a:extLst>
          </p:cNvPr>
          <p:cNvSpPr>
            <a:spLocks noGrp="1"/>
          </p:cNvSpPr>
          <p:nvPr>
            <p:ph type="sldNum" sz="quarter" idx="4"/>
          </p:nvPr>
        </p:nvSpPr>
        <p:spPr/>
        <p:txBody>
          <a:bodyPr/>
          <a:lstStyle/>
          <a:p>
            <a:fld id="{A15C5EC1-1BEF-49A0-A8DA-B672C63EDCC2}" type="slidenum">
              <a:rPr lang="en-US" smtClean="0"/>
              <a:pPr/>
              <a:t>32</a:t>
            </a:fld>
            <a:endParaRPr lang="en-US" dirty="0"/>
          </a:p>
        </p:txBody>
      </p:sp>
      <p:pic>
        <p:nvPicPr>
          <p:cNvPr id="4" name="Picture 3">
            <a:extLst>
              <a:ext uri="{FF2B5EF4-FFF2-40B4-BE49-F238E27FC236}">
                <a16:creationId xmlns:a16="http://schemas.microsoft.com/office/drawing/2014/main" id="{ECFE8510-35AE-C2F5-23DA-18D03069CA11}"/>
              </a:ext>
            </a:extLst>
          </p:cNvPr>
          <p:cNvPicPr>
            <a:picLocks noChangeAspect="1"/>
          </p:cNvPicPr>
          <p:nvPr/>
        </p:nvPicPr>
        <p:blipFill>
          <a:blip r:embed="rId2"/>
          <a:stretch>
            <a:fillRect/>
          </a:stretch>
        </p:blipFill>
        <p:spPr>
          <a:xfrm>
            <a:off x="2794314" y="0"/>
            <a:ext cx="6603371" cy="6858000"/>
          </a:xfrm>
          <a:prstGeom prst="rect">
            <a:avLst/>
          </a:prstGeom>
          <a:ln>
            <a:solidFill>
              <a:schemeClr val="tx2"/>
            </a:solidFill>
          </a:ln>
        </p:spPr>
      </p:pic>
    </p:spTree>
    <p:extLst>
      <p:ext uri="{BB962C8B-B14F-4D97-AF65-F5344CB8AC3E}">
        <p14:creationId xmlns:p14="http://schemas.microsoft.com/office/powerpoint/2010/main" val="401112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5 &amp; 6</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rgbClr val="05CB2A"/>
          </a:solidFill>
        </p:spPr>
        <p:txBody>
          <a:bodyPr>
            <a:noAutofit/>
          </a:bodyPr>
          <a:lstStyle/>
          <a:p>
            <a:r>
              <a:rPr lang="en-US" sz="3600" dirty="0">
                <a:solidFill>
                  <a:schemeClr val="bg1"/>
                </a:solidFill>
                <a:effectLst>
                  <a:outerShdw blurRad="38100" dist="38100" dir="2700000" algn="tl">
                    <a:srgbClr val="000000">
                      <a:alpha val="43137"/>
                    </a:srgbClr>
                  </a:outerShdw>
                </a:effectLst>
              </a:rPr>
              <a:t>Assemble the Plan &amp; Plan Maintenance</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6" name="Picture Placeholder 5" descr="People working on ideas">
            <a:extLst>
              <a:ext uri="{FF2B5EF4-FFF2-40B4-BE49-F238E27FC236}">
                <a16:creationId xmlns:a16="http://schemas.microsoft.com/office/drawing/2014/main" id="{0D3BEFE1-1089-AFBC-6043-8ABBF13DCC3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0539" r="20539"/>
          <a:stretch>
            <a:fillRect/>
          </a:stretch>
        </p:blipFill>
        <p:spPr/>
      </p:pic>
    </p:spTree>
    <p:extLst>
      <p:ext uri="{BB962C8B-B14F-4D97-AF65-F5344CB8AC3E}">
        <p14:creationId xmlns:p14="http://schemas.microsoft.com/office/powerpoint/2010/main" val="1472340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701A-649F-B0B4-04B7-EBBA398E36FA}"/>
              </a:ext>
            </a:extLst>
          </p:cNvPr>
          <p:cNvSpPr>
            <a:spLocks noGrp="1"/>
          </p:cNvSpPr>
          <p:nvPr>
            <p:ph type="title"/>
          </p:nvPr>
        </p:nvSpPr>
        <p:spPr/>
        <p:txBody>
          <a:bodyPr/>
          <a:lstStyle/>
          <a:p>
            <a:r>
              <a:rPr lang="en-US" dirty="0"/>
              <a:t>Update Other Sections of the Plan</a:t>
            </a:r>
          </a:p>
        </p:txBody>
      </p:sp>
      <p:sp>
        <p:nvSpPr>
          <p:cNvPr id="3" name="Slide Number Placeholder 2">
            <a:extLst>
              <a:ext uri="{FF2B5EF4-FFF2-40B4-BE49-F238E27FC236}">
                <a16:creationId xmlns:a16="http://schemas.microsoft.com/office/drawing/2014/main" id="{6B2CBAD4-BFC7-BAC9-7E28-1C5931C58777}"/>
              </a:ext>
            </a:extLst>
          </p:cNvPr>
          <p:cNvSpPr>
            <a:spLocks noGrp="1"/>
          </p:cNvSpPr>
          <p:nvPr>
            <p:ph type="sldNum" sz="quarter" idx="4"/>
          </p:nvPr>
        </p:nvSpPr>
        <p:spPr/>
        <p:txBody>
          <a:bodyPr/>
          <a:lstStyle/>
          <a:p>
            <a:fld id="{A15C5EC1-1BEF-49A0-A8DA-B672C63EDCC2}" type="slidenum">
              <a:rPr lang="en-US" smtClean="0"/>
              <a:pPr/>
              <a:t>34</a:t>
            </a:fld>
            <a:endParaRPr lang="en-US" dirty="0"/>
          </a:p>
        </p:txBody>
      </p:sp>
      <p:graphicFrame>
        <p:nvGraphicFramePr>
          <p:cNvPr id="4" name="Table 4">
            <a:extLst>
              <a:ext uri="{FF2B5EF4-FFF2-40B4-BE49-F238E27FC236}">
                <a16:creationId xmlns:a16="http://schemas.microsoft.com/office/drawing/2014/main" id="{CEE5625A-1826-7A10-F3BA-8EFAF5CEA024}"/>
              </a:ext>
            </a:extLst>
          </p:cNvPr>
          <p:cNvGraphicFramePr>
            <a:graphicFrameLocks noGrp="1"/>
          </p:cNvGraphicFramePr>
          <p:nvPr>
            <p:extLst>
              <p:ext uri="{D42A27DB-BD31-4B8C-83A1-F6EECF244321}">
                <p14:modId xmlns:p14="http://schemas.microsoft.com/office/powerpoint/2010/main" val="1462298984"/>
              </p:ext>
            </p:extLst>
          </p:nvPr>
        </p:nvGraphicFramePr>
        <p:xfrm>
          <a:off x="295982" y="1447800"/>
          <a:ext cx="11600037" cy="3962400"/>
        </p:xfrm>
        <a:graphic>
          <a:graphicData uri="http://schemas.openxmlformats.org/drawingml/2006/table">
            <a:tbl>
              <a:tblPr firstRow="1" bandCol="1">
                <a:tableStyleId>{5C22544A-7EE6-4342-B048-85BDC9FD1C3A}</a:tableStyleId>
              </a:tblPr>
              <a:tblGrid>
                <a:gridCol w="3866679">
                  <a:extLst>
                    <a:ext uri="{9D8B030D-6E8A-4147-A177-3AD203B41FA5}">
                      <a16:colId xmlns:a16="http://schemas.microsoft.com/office/drawing/2014/main" val="1405615836"/>
                    </a:ext>
                  </a:extLst>
                </a:gridCol>
                <a:gridCol w="3866679">
                  <a:extLst>
                    <a:ext uri="{9D8B030D-6E8A-4147-A177-3AD203B41FA5}">
                      <a16:colId xmlns:a16="http://schemas.microsoft.com/office/drawing/2014/main" val="3252133319"/>
                    </a:ext>
                  </a:extLst>
                </a:gridCol>
                <a:gridCol w="3866679">
                  <a:extLst>
                    <a:ext uri="{9D8B030D-6E8A-4147-A177-3AD203B41FA5}">
                      <a16:colId xmlns:a16="http://schemas.microsoft.com/office/drawing/2014/main" val="3254783647"/>
                    </a:ext>
                  </a:extLst>
                </a:gridCol>
              </a:tblGrid>
              <a:tr h="370840">
                <a:tc>
                  <a:txBody>
                    <a:bodyPr/>
                    <a:lstStyle/>
                    <a:p>
                      <a:r>
                        <a:rPr lang="en-US" sz="2000" dirty="0"/>
                        <a:t>Volume I</a:t>
                      </a:r>
                    </a:p>
                  </a:txBody>
                  <a:tcPr/>
                </a:tc>
                <a:tc>
                  <a:txBody>
                    <a:bodyPr/>
                    <a:lstStyle/>
                    <a:p>
                      <a:r>
                        <a:rPr lang="en-US" sz="2000" dirty="0"/>
                        <a:t>Volume II</a:t>
                      </a:r>
                    </a:p>
                  </a:txBody>
                  <a:tcPr/>
                </a:tc>
                <a:tc>
                  <a:txBody>
                    <a:bodyPr/>
                    <a:lstStyle/>
                    <a:p>
                      <a:r>
                        <a:rPr lang="en-US" sz="2000" dirty="0"/>
                        <a:t>Appendices</a:t>
                      </a:r>
                    </a:p>
                  </a:txBody>
                  <a:tcPr/>
                </a:tc>
                <a:extLst>
                  <a:ext uri="{0D108BD9-81ED-4DB2-BD59-A6C34878D82A}">
                    <a16:rowId xmlns:a16="http://schemas.microsoft.com/office/drawing/2014/main" val="978867314"/>
                  </a:ext>
                </a:extLst>
              </a:tr>
              <a:tr h="370840">
                <a:tc>
                  <a:txBody>
                    <a:bodyPr/>
                    <a:lstStyle/>
                    <a:p>
                      <a:r>
                        <a:rPr lang="en-US" sz="2000" dirty="0">
                          <a:solidFill>
                            <a:schemeClr val="tx2"/>
                          </a:solidFill>
                        </a:rPr>
                        <a:t>Section 1 – Introduction</a:t>
                      </a:r>
                    </a:p>
                  </a:txBody>
                  <a:tcPr>
                    <a:lnB w="12700" cap="flat" cmpd="sng" algn="ctr">
                      <a:noFill/>
                      <a:prstDash val="solid"/>
                      <a:round/>
                      <a:headEnd type="none" w="med" len="med"/>
                      <a:tailEnd type="none" w="med" len="med"/>
                    </a:lnB>
                  </a:tcPr>
                </a:tc>
                <a:tc>
                  <a:txBody>
                    <a:bodyPr/>
                    <a:lstStyle/>
                    <a:p>
                      <a:r>
                        <a:rPr lang="en-US" sz="2000" dirty="0">
                          <a:solidFill>
                            <a:schemeClr val="tx2"/>
                          </a:solidFill>
                        </a:rPr>
                        <a:t>Section 8 – Planning Partnership</a:t>
                      </a:r>
                    </a:p>
                  </a:txBody>
                  <a:tcPr>
                    <a:lnB w="12700" cap="flat" cmpd="sng" algn="ctr">
                      <a:noFill/>
                      <a:prstDash val="solid"/>
                      <a:round/>
                      <a:headEnd type="none" w="med" len="med"/>
                      <a:tailEnd type="none" w="med" len="med"/>
                    </a:lnB>
                  </a:tcPr>
                </a:tc>
                <a:tc>
                  <a:txBody>
                    <a:bodyPr/>
                    <a:lstStyle/>
                    <a:p>
                      <a:r>
                        <a:rPr lang="en-US" sz="2000" dirty="0">
                          <a:solidFill>
                            <a:schemeClr val="tx2"/>
                          </a:solidFill>
                        </a:rPr>
                        <a:t>A – Plan Adoption</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3411980605"/>
                  </a:ext>
                </a:extLst>
              </a:tr>
              <a:tr h="370840">
                <a:tc>
                  <a:txBody>
                    <a:bodyPr/>
                    <a:lstStyle/>
                    <a:p>
                      <a:r>
                        <a:rPr lang="en-US" sz="2000" dirty="0">
                          <a:solidFill>
                            <a:schemeClr val="tx2"/>
                          </a:solidFill>
                        </a:rPr>
                        <a:t>Section 2 – Planning Process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8">
                  <a:txBody>
                    <a:bodyPr/>
                    <a:lstStyle/>
                    <a:p>
                      <a:r>
                        <a:rPr lang="en-US" sz="2000" dirty="0">
                          <a:solidFill>
                            <a:schemeClr val="tx2"/>
                          </a:solidFill>
                        </a:rPr>
                        <a:t>Section 9 – Jurisdictional Annexes</a:t>
                      </a:r>
                    </a:p>
                    <a:p>
                      <a:pPr marL="285750" indent="-285750">
                        <a:buFont typeface="Arial" panose="020B0604020202020204" pitchFamily="34" charset="0"/>
                        <a:buChar char="•"/>
                      </a:pPr>
                      <a:r>
                        <a:rPr lang="en-US" sz="2000" dirty="0">
                          <a:solidFill>
                            <a:schemeClr val="tx2"/>
                          </a:solidFill>
                        </a:rPr>
                        <a:t>Each participating jurisdiction will have their own chapter</a:t>
                      </a:r>
                    </a:p>
                  </a:txBody>
                  <a:tcPr>
                    <a:lnT w="12700" cap="flat" cmpd="sng" algn="ctr">
                      <a:noFill/>
                      <a:prstDash val="solid"/>
                      <a:round/>
                      <a:headEnd type="none" w="med" len="med"/>
                      <a:tailEnd type="none" w="med" len="med"/>
                    </a:lnT>
                  </a:tcPr>
                </a:tc>
                <a:tc>
                  <a:txBody>
                    <a:bodyPr/>
                    <a:lstStyle/>
                    <a:p>
                      <a:r>
                        <a:rPr lang="en-US" sz="2000" dirty="0">
                          <a:solidFill>
                            <a:schemeClr val="tx2"/>
                          </a:solidFill>
                        </a:rPr>
                        <a:t>B – Participation Matrix</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6282199"/>
                  </a:ext>
                </a:extLst>
              </a:tr>
              <a:tr h="370840">
                <a:tc>
                  <a:txBody>
                    <a:bodyPr/>
                    <a:lstStyle/>
                    <a:p>
                      <a:r>
                        <a:rPr lang="en-US" sz="2000" dirty="0">
                          <a:solidFill>
                            <a:schemeClr val="tx2"/>
                          </a:solidFill>
                        </a:rPr>
                        <a:t>Section 3 – County Profile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solidFill>
                          <a:schemeClr val="tx2"/>
                        </a:solidFill>
                      </a:endParaRPr>
                    </a:p>
                  </a:txBody>
                  <a:tcPr/>
                </a:tc>
                <a:tc>
                  <a:txBody>
                    <a:bodyPr/>
                    <a:lstStyle/>
                    <a:p>
                      <a:r>
                        <a:rPr lang="en-US" sz="2000" dirty="0">
                          <a:solidFill>
                            <a:schemeClr val="tx2"/>
                          </a:solidFill>
                        </a:rPr>
                        <a:t>C – Meeting Documentation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47695350"/>
                  </a:ext>
                </a:extLst>
              </a:tr>
              <a:tr h="370840">
                <a:tc>
                  <a:txBody>
                    <a:bodyPr/>
                    <a:lstStyle/>
                    <a:p>
                      <a:r>
                        <a:rPr lang="en-US" sz="2000" dirty="0">
                          <a:solidFill>
                            <a:schemeClr val="tx2"/>
                          </a:solidFill>
                        </a:rPr>
                        <a:t>Section 4 – Risk Assessment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solidFill>
                          <a:schemeClr val="tx2"/>
                        </a:solidFill>
                      </a:endParaRPr>
                    </a:p>
                  </a:txBody>
                  <a:tcPr/>
                </a:tc>
                <a:tc>
                  <a:txBody>
                    <a:bodyPr/>
                    <a:lstStyle/>
                    <a:p>
                      <a:r>
                        <a:rPr lang="en-US" sz="2000" dirty="0">
                          <a:solidFill>
                            <a:schemeClr val="tx2"/>
                          </a:solidFill>
                        </a:rPr>
                        <a:t>D – Outreach</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59155777"/>
                  </a:ext>
                </a:extLst>
              </a:tr>
              <a:tr h="370840">
                <a:tc>
                  <a:txBody>
                    <a:bodyPr/>
                    <a:lstStyle/>
                    <a:p>
                      <a:r>
                        <a:rPr lang="en-US" sz="2000" dirty="0">
                          <a:solidFill>
                            <a:schemeClr val="tx2"/>
                          </a:solidFill>
                        </a:rPr>
                        <a:t>Section 5 – Capability Assessment</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solidFill>
                          <a:schemeClr val="tx2"/>
                        </a:solidFill>
                      </a:endParaRPr>
                    </a:p>
                  </a:txBody>
                  <a:tcPr/>
                </a:tc>
                <a:tc>
                  <a:txBody>
                    <a:bodyPr/>
                    <a:lstStyle/>
                    <a:p>
                      <a:r>
                        <a:rPr lang="en-US" sz="2000" dirty="0">
                          <a:solidFill>
                            <a:schemeClr val="tx2"/>
                          </a:solidFill>
                        </a:rPr>
                        <a:t>E – Supplemental Data</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88817714"/>
                  </a:ext>
                </a:extLst>
              </a:tr>
              <a:tr h="370840">
                <a:tc>
                  <a:txBody>
                    <a:bodyPr/>
                    <a:lstStyle/>
                    <a:p>
                      <a:r>
                        <a:rPr lang="en-US" sz="2000" dirty="0">
                          <a:solidFill>
                            <a:schemeClr val="tx2"/>
                          </a:solidFill>
                        </a:rPr>
                        <a:t>Section 6 – Mitigation Strategy</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dirty="0">
                        <a:solidFill>
                          <a:schemeClr val="tx2"/>
                        </a:solidFill>
                      </a:endParaRPr>
                    </a:p>
                  </a:txBody>
                  <a:tcPr/>
                </a:tc>
                <a:tc>
                  <a:txBody>
                    <a:bodyPr/>
                    <a:lstStyle/>
                    <a:p>
                      <a:r>
                        <a:rPr lang="en-US" sz="2000" dirty="0">
                          <a:solidFill>
                            <a:schemeClr val="tx2"/>
                          </a:solidFill>
                        </a:rPr>
                        <a:t>F – Critical Facilities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76441417"/>
                  </a:ext>
                </a:extLst>
              </a:tr>
              <a:tr h="370840">
                <a:tc rowSpan="3">
                  <a:txBody>
                    <a:bodyPr/>
                    <a:lstStyle/>
                    <a:p>
                      <a:r>
                        <a:rPr lang="en-US" sz="2000" dirty="0">
                          <a:solidFill>
                            <a:schemeClr val="tx2"/>
                          </a:solidFill>
                        </a:rPr>
                        <a:t>Section 7 – Plan Maintenance</a:t>
                      </a:r>
                    </a:p>
                  </a:txBody>
                  <a:tcPr>
                    <a:lnT w="12700" cap="flat" cmpd="sng" algn="ctr">
                      <a:noFill/>
                      <a:prstDash val="solid"/>
                      <a:round/>
                      <a:headEnd type="none" w="med" len="med"/>
                      <a:tailEnd type="none" w="med" len="med"/>
                    </a:lnT>
                  </a:tcPr>
                </a:tc>
                <a:tc vMerge="1">
                  <a:txBody>
                    <a:bodyPr/>
                    <a:lstStyle/>
                    <a:p>
                      <a:endParaRPr lang="en-US" dirty="0">
                        <a:solidFill>
                          <a:schemeClr val="tx2"/>
                        </a:solidFill>
                      </a:endParaRPr>
                    </a:p>
                  </a:txBody>
                  <a:tcPr/>
                </a:tc>
                <a:tc>
                  <a:txBody>
                    <a:bodyPr/>
                    <a:lstStyle/>
                    <a:p>
                      <a:r>
                        <a:rPr lang="en-US" sz="2000" dirty="0">
                          <a:solidFill>
                            <a:schemeClr val="tx2"/>
                          </a:solidFill>
                        </a:rPr>
                        <a:t>G – Plan Review Tools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0520818"/>
                  </a:ext>
                </a:extLst>
              </a:tr>
              <a:tr h="370840">
                <a:tc vMerge="1">
                  <a:txBody>
                    <a:bodyPr/>
                    <a:lstStyle/>
                    <a:p>
                      <a:endParaRPr lang="en-US" dirty="0">
                        <a:solidFill>
                          <a:schemeClr val="tx2"/>
                        </a:solidFill>
                      </a:endParaRPr>
                    </a:p>
                  </a:txBody>
                  <a:tcPr/>
                </a:tc>
                <a:tc vMerge="1">
                  <a:txBody>
                    <a:bodyPr/>
                    <a:lstStyle/>
                    <a:p>
                      <a:pPr marL="285750" indent="-285750">
                        <a:buFont typeface="Arial" panose="020B0604020202020204" pitchFamily="34" charset="0"/>
                        <a:buChar char="•"/>
                      </a:pPr>
                      <a:endParaRPr lang="en-US" dirty="0">
                        <a:solidFill>
                          <a:schemeClr val="tx2"/>
                        </a:solidFill>
                      </a:endParaRPr>
                    </a:p>
                  </a:txBody>
                  <a:tcPr/>
                </a:tc>
                <a:tc>
                  <a:txBody>
                    <a:bodyPr/>
                    <a:lstStyle/>
                    <a:p>
                      <a:r>
                        <a:rPr lang="en-US" sz="2000" dirty="0">
                          <a:solidFill>
                            <a:schemeClr val="tx2"/>
                          </a:solidFill>
                        </a:rPr>
                        <a:t>H – Mitigation Strategy Tools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34942710"/>
                  </a:ext>
                </a:extLst>
              </a:tr>
              <a:tr h="370840">
                <a:tc vMerge="1">
                  <a:txBody>
                    <a:bodyPr/>
                    <a:lstStyle/>
                    <a:p>
                      <a:endParaRPr lang="en-US" dirty="0">
                        <a:solidFill>
                          <a:schemeClr val="tx2"/>
                        </a:solidFill>
                      </a:endParaRPr>
                    </a:p>
                  </a:txBody>
                  <a:tcPr/>
                </a:tc>
                <a:tc vMerge="1">
                  <a:txBody>
                    <a:bodyPr/>
                    <a:lstStyle/>
                    <a:p>
                      <a:pPr marL="285750" indent="-285750">
                        <a:buFont typeface="Arial" panose="020B0604020202020204" pitchFamily="34" charset="0"/>
                        <a:buChar char="•"/>
                      </a:pPr>
                      <a:endParaRPr lang="en-US" dirty="0">
                        <a:solidFill>
                          <a:schemeClr val="tx2"/>
                        </a:solidFill>
                      </a:endParaRPr>
                    </a:p>
                  </a:txBody>
                  <a:tcPr/>
                </a:tc>
                <a:tc>
                  <a:txBody>
                    <a:bodyPr/>
                    <a:lstStyle/>
                    <a:p>
                      <a:r>
                        <a:rPr lang="en-US" sz="2000" dirty="0">
                          <a:solidFill>
                            <a:schemeClr val="tx2"/>
                          </a:solidFill>
                        </a:rPr>
                        <a:t>I – Linkage Procedures</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8020473"/>
                  </a:ext>
                </a:extLst>
              </a:tr>
            </a:tbl>
          </a:graphicData>
        </a:graphic>
      </p:graphicFrame>
    </p:spTree>
    <p:extLst>
      <p:ext uri="{BB962C8B-B14F-4D97-AF65-F5344CB8AC3E}">
        <p14:creationId xmlns:p14="http://schemas.microsoft.com/office/powerpoint/2010/main" val="877637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618C857-03B9-86AC-B07B-3F2BCFDCB622}"/>
              </a:ext>
            </a:extLst>
          </p:cNvPr>
          <p:cNvSpPr>
            <a:spLocks noGrp="1"/>
          </p:cNvSpPr>
          <p:nvPr>
            <p:ph type="body" sz="quarter" idx="13"/>
          </p:nvPr>
        </p:nvSpPr>
        <p:spPr/>
        <p:txBody>
          <a:bodyPr/>
          <a:lstStyle/>
          <a:p>
            <a:r>
              <a:rPr lang="en-US" dirty="0"/>
              <a:t>Phase 7</a:t>
            </a:r>
          </a:p>
        </p:txBody>
      </p:sp>
      <p:sp>
        <p:nvSpPr>
          <p:cNvPr id="8" name="Title 7">
            <a:extLst>
              <a:ext uri="{FF2B5EF4-FFF2-40B4-BE49-F238E27FC236}">
                <a16:creationId xmlns:a16="http://schemas.microsoft.com/office/drawing/2014/main" id="{7E7314C4-564A-CA4F-11F7-BB874FE3BF86}"/>
              </a:ext>
            </a:extLst>
          </p:cNvPr>
          <p:cNvSpPr>
            <a:spLocks noGrp="1"/>
          </p:cNvSpPr>
          <p:nvPr>
            <p:ph type="title"/>
          </p:nvPr>
        </p:nvSpPr>
        <p:spPr>
          <a:solidFill>
            <a:srgbClr val="C84E00"/>
          </a:solidFill>
        </p:spPr>
        <p:txBody>
          <a:bodyPr>
            <a:noAutofit/>
          </a:bodyPr>
          <a:lstStyle/>
          <a:p>
            <a:r>
              <a:rPr lang="en-US" sz="3600" dirty="0">
                <a:solidFill>
                  <a:schemeClr val="bg1"/>
                </a:solidFill>
                <a:effectLst>
                  <a:outerShdw blurRad="38100" dist="38100" dir="2700000" algn="tl">
                    <a:srgbClr val="000000">
                      <a:alpha val="43137"/>
                    </a:srgbClr>
                  </a:outerShdw>
                </a:effectLst>
              </a:rPr>
              <a:t>Plan Review and Adoption</a:t>
            </a:r>
          </a:p>
        </p:txBody>
      </p:sp>
      <p:pic>
        <p:nvPicPr>
          <p:cNvPr id="31" name="Picture Placeholder 30" descr="Logo&#10;&#10;Description automatically generated">
            <a:extLst>
              <a:ext uri="{FF2B5EF4-FFF2-40B4-BE49-F238E27FC236}">
                <a16:creationId xmlns:a16="http://schemas.microsoft.com/office/drawing/2014/main" id="{7ED46D14-3948-6841-2E40-3C8B098BE2B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905" r="7905"/>
          <a:stretch>
            <a:fillRect/>
          </a:stretch>
        </p:blipFill>
        <p:spPr>
          <a:solidFill>
            <a:schemeClr val="bg1"/>
          </a:solidFill>
        </p:spPr>
      </p:pic>
      <p:pic>
        <p:nvPicPr>
          <p:cNvPr id="6" name="Picture Placeholder 5" descr="A picture containing tree, outdoor, nature, river&#10;&#10;Description automatically generated">
            <a:extLst>
              <a:ext uri="{FF2B5EF4-FFF2-40B4-BE49-F238E27FC236}">
                <a16:creationId xmlns:a16="http://schemas.microsoft.com/office/drawing/2014/main" id="{C074C9F7-174A-2A8A-2F57-F0A638EE89D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3139" b="13139"/>
          <a:stretch>
            <a:fillRect/>
          </a:stretch>
        </p:blipFill>
        <p:spPr/>
      </p:pic>
    </p:spTree>
    <p:extLst>
      <p:ext uri="{BB962C8B-B14F-4D97-AF65-F5344CB8AC3E}">
        <p14:creationId xmlns:p14="http://schemas.microsoft.com/office/powerpoint/2010/main" val="67180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1327254-E89B-ED15-26EF-953362706054}"/>
              </a:ext>
            </a:extLst>
          </p:cNvPr>
          <p:cNvSpPr>
            <a:spLocks noGrp="1"/>
          </p:cNvSpPr>
          <p:nvPr>
            <p:ph type="title"/>
          </p:nvPr>
        </p:nvSpPr>
        <p:spPr/>
        <p:txBody>
          <a:bodyPr/>
          <a:lstStyle/>
          <a:p>
            <a:r>
              <a:rPr lang="en-US" dirty="0"/>
              <a:t>Plan Adoption &amp; Implementation</a:t>
            </a:r>
          </a:p>
        </p:txBody>
      </p:sp>
      <p:sp>
        <p:nvSpPr>
          <p:cNvPr id="10" name="Content Placeholder 9">
            <a:extLst>
              <a:ext uri="{FF2B5EF4-FFF2-40B4-BE49-F238E27FC236}">
                <a16:creationId xmlns:a16="http://schemas.microsoft.com/office/drawing/2014/main" id="{152DAEBB-F43B-2F92-B9AC-46351AF2DD8C}"/>
              </a:ext>
            </a:extLst>
          </p:cNvPr>
          <p:cNvSpPr>
            <a:spLocks noGrp="1"/>
          </p:cNvSpPr>
          <p:nvPr>
            <p:ph idx="11"/>
          </p:nvPr>
        </p:nvSpPr>
        <p:spPr>
          <a:xfrm>
            <a:off x="609601" y="1371600"/>
            <a:ext cx="6098467" cy="4800600"/>
          </a:xfrm>
        </p:spPr>
        <p:txBody>
          <a:bodyPr>
            <a:normAutofit fontScale="92500" lnSpcReduction="10000"/>
          </a:bodyPr>
          <a:lstStyle/>
          <a:p>
            <a:r>
              <a:rPr lang="en-US" dirty="0"/>
              <a:t>Implementing your HMP…</a:t>
            </a:r>
          </a:p>
          <a:p>
            <a:pPr lvl="1"/>
            <a:r>
              <a:rPr lang="en-US" dirty="0"/>
              <a:t>Integration – </a:t>
            </a:r>
          </a:p>
          <a:p>
            <a:pPr lvl="2"/>
            <a:r>
              <a:rPr lang="en-US" dirty="0"/>
              <a:t>Link to local planning efforts</a:t>
            </a:r>
          </a:p>
          <a:p>
            <a:pPr lvl="2"/>
            <a:r>
              <a:rPr lang="en-US" dirty="0"/>
              <a:t>Hazard mitigation principles into your comprehensive or master plan</a:t>
            </a:r>
          </a:p>
          <a:p>
            <a:pPr lvl="2"/>
            <a:r>
              <a:rPr lang="en-US" dirty="0"/>
              <a:t>Interagency coordination</a:t>
            </a:r>
          </a:p>
          <a:p>
            <a:pPr lvl="1"/>
            <a:r>
              <a:rPr lang="en-US" dirty="0"/>
              <a:t>Projects/Actions – </a:t>
            </a:r>
          </a:p>
          <a:p>
            <a:pPr lvl="2"/>
            <a:r>
              <a:rPr lang="en-US" dirty="0"/>
              <a:t>Explore funding options to complete projects</a:t>
            </a:r>
          </a:p>
          <a:p>
            <a:pPr lvl="2"/>
            <a:r>
              <a:rPr lang="en-US" dirty="0"/>
              <a:t>Develop grant applications</a:t>
            </a:r>
          </a:p>
          <a:p>
            <a:pPr lvl="2"/>
            <a:r>
              <a:rPr lang="en-US" dirty="0"/>
              <a:t>Implement the projects</a:t>
            </a:r>
          </a:p>
          <a:p>
            <a:pPr lvl="1"/>
            <a:endParaRPr lang="en-US" dirty="0"/>
          </a:p>
          <a:p>
            <a:pPr lvl="1"/>
            <a:endParaRPr lang="en-US" dirty="0"/>
          </a:p>
          <a:p>
            <a:pPr lvl="1"/>
            <a:endParaRPr lang="en-US" dirty="0"/>
          </a:p>
        </p:txBody>
      </p:sp>
      <p:sp>
        <p:nvSpPr>
          <p:cNvPr id="6" name="Slide Number Placeholder 5">
            <a:extLst>
              <a:ext uri="{FF2B5EF4-FFF2-40B4-BE49-F238E27FC236}">
                <a16:creationId xmlns:a16="http://schemas.microsoft.com/office/drawing/2014/main" id="{32CE76E6-1BF3-0858-524C-E95B285797C3}"/>
              </a:ext>
            </a:extLst>
          </p:cNvPr>
          <p:cNvSpPr>
            <a:spLocks noGrp="1"/>
          </p:cNvSpPr>
          <p:nvPr>
            <p:ph type="sldNum" sz="quarter" idx="4"/>
          </p:nvPr>
        </p:nvSpPr>
        <p:spPr/>
        <p:txBody>
          <a:bodyPr/>
          <a:lstStyle/>
          <a:p>
            <a:fld id="{A15C5EC1-1BEF-49A0-A8DA-B672C63EDCC2}" type="slidenum">
              <a:rPr lang="en-US" smtClean="0"/>
              <a:pPr/>
              <a:t>36</a:t>
            </a:fld>
            <a:endParaRPr lang="en-US" dirty="0"/>
          </a:p>
        </p:txBody>
      </p:sp>
      <p:pic>
        <p:nvPicPr>
          <p:cNvPr id="9" name="Picture 8">
            <a:extLst>
              <a:ext uri="{FF2B5EF4-FFF2-40B4-BE49-F238E27FC236}">
                <a16:creationId xmlns:a16="http://schemas.microsoft.com/office/drawing/2014/main" id="{358FD16F-7C97-F4C7-C62C-BC29DDA160B4}"/>
              </a:ext>
            </a:extLst>
          </p:cNvPr>
          <p:cNvPicPr>
            <a:picLocks noChangeAspect="1"/>
          </p:cNvPicPr>
          <p:nvPr/>
        </p:nvPicPr>
        <p:blipFill>
          <a:blip r:embed="rId3"/>
          <a:stretch>
            <a:fillRect/>
          </a:stretch>
        </p:blipFill>
        <p:spPr>
          <a:xfrm>
            <a:off x="6888088" y="1041749"/>
            <a:ext cx="4991466" cy="5477923"/>
          </a:xfrm>
          <a:prstGeom prst="rect">
            <a:avLst/>
          </a:prstGeom>
          <a:ln>
            <a:solidFill>
              <a:schemeClr val="tx2"/>
            </a:solidFill>
          </a:ln>
        </p:spPr>
      </p:pic>
    </p:spTree>
    <p:extLst>
      <p:ext uri="{BB962C8B-B14F-4D97-AF65-F5344CB8AC3E}">
        <p14:creationId xmlns:p14="http://schemas.microsoft.com/office/powerpoint/2010/main" val="833326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D2CB-7673-7EFA-58A4-17AF7360EE9F}"/>
              </a:ext>
            </a:extLst>
          </p:cNvPr>
          <p:cNvSpPr>
            <a:spLocks noGrp="1"/>
          </p:cNvSpPr>
          <p:nvPr>
            <p:ph type="title"/>
          </p:nvPr>
        </p:nvSpPr>
        <p:spPr/>
        <p:txBody>
          <a:bodyPr/>
          <a:lstStyle/>
          <a:p>
            <a:r>
              <a:rPr lang="en-US" dirty="0"/>
              <a:t>Next Steps/Schedule</a:t>
            </a:r>
          </a:p>
        </p:txBody>
      </p:sp>
      <p:sp>
        <p:nvSpPr>
          <p:cNvPr id="3" name="Content Placeholder 2">
            <a:extLst>
              <a:ext uri="{FF2B5EF4-FFF2-40B4-BE49-F238E27FC236}">
                <a16:creationId xmlns:a16="http://schemas.microsoft.com/office/drawing/2014/main" id="{1FE02917-404D-C382-55A4-6F45B78430DF}"/>
              </a:ext>
            </a:extLst>
          </p:cNvPr>
          <p:cNvSpPr>
            <a:spLocks noGrp="1"/>
          </p:cNvSpPr>
          <p:nvPr>
            <p:ph idx="11"/>
          </p:nvPr>
        </p:nvSpPr>
        <p:spPr/>
        <p:txBody>
          <a:bodyPr vert="horz" lIns="91440" tIns="45720" rIns="91440" bIns="45720" numCol="2" rtlCol="0" anchor="t">
            <a:normAutofit lnSpcReduction="10000"/>
          </a:bodyPr>
          <a:lstStyle/>
          <a:p>
            <a:r>
              <a:rPr lang="en-US" sz="2000" b="1" dirty="0">
                <a:latin typeface="+mn-lt"/>
              </a:rPr>
              <a:t>Planning Process</a:t>
            </a:r>
          </a:p>
          <a:p>
            <a:pPr lvl="1"/>
            <a:r>
              <a:rPr lang="en-US" sz="1800" dirty="0">
                <a:latin typeface="+mn-lt"/>
              </a:rPr>
              <a:t>Core Planning Team Kick-Off – November 7th</a:t>
            </a:r>
          </a:p>
          <a:p>
            <a:pPr lvl="1"/>
            <a:r>
              <a:rPr lang="en-US" sz="1800" dirty="0">
                <a:latin typeface="+mn-lt"/>
              </a:rPr>
              <a:t>Planning Team Kick-Off – TODAY!</a:t>
            </a:r>
          </a:p>
          <a:p>
            <a:pPr lvl="2"/>
            <a:r>
              <a:rPr lang="en-US" sz="1400" b="1" u="sng" dirty="0">
                <a:latin typeface="+mn-lt"/>
              </a:rPr>
              <a:t>Worksheets due December 12</a:t>
            </a:r>
            <a:r>
              <a:rPr lang="en-US" sz="1400" b="1" u="sng" baseline="30000" dirty="0">
                <a:latin typeface="+mn-lt"/>
              </a:rPr>
              <a:t>th</a:t>
            </a:r>
            <a:r>
              <a:rPr lang="en-US" sz="1400" b="1" u="sng" dirty="0">
                <a:latin typeface="+mn-lt"/>
              </a:rPr>
              <a:t>!</a:t>
            </a:r>
          </a:p>
          <a:p>
            <a:r>
              <a:rPr lang="en-US" sz="2000" b="1" dirty="0">
                <a:latin typeface="+mn-lt"/>
              </a:rPr>
              <a:t>Update Risk Assessment</a:t>
            </a:r>
          </a:p>
          <a:p>
            <a:pPr lvl="1"/>
            <a:r>
              <a:rPr lang="en-US" sz="1800" dirty="0">
                <a:latin typeface="+mn-lt"/>
              </a:rPr>
              <a:t>Data collection is underway; confirm building and critical facility inventory</a:t>
            </a:r>
          </a:p>
          <a:p>
            <a:pPr lvl="1"/>
            <a:r>
              <a:rPr lang="en-US" sz="1800" dirty="0">
                <a:highlight>
                  <a:srgbClr val="FFFFFF"/>
                </a:highlight>
              </a:rPr>
              <a:t>Confirm hazards of concern; once confirmed, begin vulnerability assessment for each – we will send a survey out to everyone to collect input on hazards</a:t>
            </a:r>
          </a:p>
          <a:p>
            <a:pPr lvl="1"/>
            <a:r>
              <a:rPr lang="en-US" sz="1800" dirty="0">
                <a:highlight>
                  <a:srgbClr val="FFFFFF"/>
                </a:highlight>
              </a:rPr>
              <a:t>Discuss risk assessment results – date TBD</a:t>
            </a:r>
          </a:p>
          <a:p>
            <a:r>
              <a:rPr lang="en-US" sz="2000" b="1" dirty="0">
                <a:highlight>
                  <a:srgbClr val="FFFFFF"/>
                </a:highlight>
                <a:latin typeface="+mn-lt"/>
              </a:rPr>
              <a:t>Public </a:t>
            </a:r>
            <a:r>
              <a:rPr lang="en-US" sz="2000" b="1" dirty="0">
                <a:highlight>
                  <a:srgbClr val="FFFFFF"/>
                </a:highlight>
              </a:rPr>
              <a:t>and Stakeholder Outreach</a:t>
            </a:r>
          </a:p>
          <a:p>
            <a:pPr lvl="1"/>
            <a:r>
              <a:rPr lang="en-US" sz="1800" dirty="0"/>
              <a:t>Ongoing throughout the planning process</a:t>
            </a:r>
          </a:p>
          <a:p>
            <a:r>
              <a:rPr lang="en-US" sz="2000" b="1" dirty="0"/>
              <a:t>Capability Assessment</a:t>
            </a:r>
          </a:p>
          <a:p>
            <a:pPr lvl="1"/>
            <a:r>
              <a:rPr lang="en-US" sz="1800" dirty="0"/>
              <a:t>Currently working on reviewing plans, studies, codes, and ordinances</a:t>
            </a:r>
          </a:p>
          <a:p>
            <a:r>
              <a:rPr lang="en-US" sz="2000" b="1" dirty="0"/>
              <a:t>Mitigation Strategy</a:t>
            </a:r>
          </a:p>
          <a:p>
            <a:pPr lvl="1"/>
            <a:r>
              <a:rPr lang="en-US" sz="1800" dirty="0"/>
              <a:t>Begin working with the municipalities after the Planning Partnership kick-off</a:t>
            </a:r>
          </a:p>
          <a:p>
            <a:pPr lvl="1"/>
            <a:r>
              <a:rPr lang="en-US" sz="1800" dirty="0"/>
              <a:t>Finalize goals during Core Planning Team meeting – week of November 27</a:t>
            </a:r>
            <a:r>
              <a:rPr lang="en-US" sz="1800" baseline="30000" dirty="0"/>
              <a:t>th</a:t>
            </a:r>
            <a:r>
              <a:rPr lang="en-US" sz="1800" dirty="0"/>
              <a:t> (date TBD)</a:t>
            </a:r>
          </a:p>
          <a:p>
            <a:pPr lvl="1"/>
            <a:r>
              <a:rPr lang="en-US" sz="1800" dirty="0"/>
              <a:t>Mitigation Strategy Workshop with FEMA and State – week of January 15</a:t>
            </a:r>
            <a:r>
              <a:rPr lang="en-US" sz="1800" baseline="30000" dirty="0"/>
              <a:t>th</a:t>
            </a:r>
            <a:r>
              <a:rPr lang="en-US" sz="1800" dirty="0"/>
              <a:t> (date TBD)</a:t>
            </a:r>
          </a:p>
          <a:p>
            <a:r>
              <a:rPr lang="en-US" sz="2000" b="1" dirty="0"/>
              <a:t>Plan Maintenance</a:t>
            </a:r>
          </a:p>
          <a:p>
            <a:pPr lvl="1"/>
            <a:r>
              <a:rPr lang="en-US" sz="1800" dirty="0"/>
              <a:t>Utilizing the BATool  to review/update actions from 2023 HMP</a:t>
            </a:r>
          </a:p>
          <a:p>
            <a:pPr lvl="1"/>
            <a:r>
              <a:rPr lang="en-US" sz="1800" dirty="0"/>
              <a:t>Finalize plan maintenance procedures in February</a:t>
            </a:r>
            <a:endParaRPr lang="en-US" sz="2000" dirty="0"/>
          </a:p>
          <a:p>
            <a:r>
              <a:rPr lang="en-US" sz="2000" b="1" dirty="0"/>
              <a:t>Develop Plan</a:t>
            </a:r>
          </a:p>
          <a:p>
            <a:pPr lvl="1"/>
            <a:r>
              <a:rPr lang="en-US" sz="1700" dirty="0"/>
              <a:t>Draft Plan to Core Planning Team in April/May 2023</a:t>
            </a:r>
          </a:p>
          <a:p>
            <a:pPr lvl="1"/>
            <a:r>
              <a:rPr lang="en-US" sz="1700" dirty="0"/>
              <a:t>Draft to Ohio EMA – June</a:t>
            </a:r>
          </a:p>
          <a:p>
            <a:pPr lvl="1"/>
            <a:r>
              <a:rPr lang="en-US" sz="1700" dirty="0"/>
              <a:t>Draft to FEMA – August</a:t>
            </a:r>
          </a:p>
          <a:p>
            <a:pPr lvl="1"/>
            <a:r>
              <a:rPr lang="en-US" sz="1700" dirty="0"/>
              <a:t>Adoption – September/October</a:t>
            </a:r>
          </a:p>
        </p:txBody>
      </p:sp>
      <p:sp>
        <p:nvSpPr>
          <p:cNvPr id="4" name="Slide Number Placeholder 3">
            <a:extLst>
              <a:ext uri="{FF2B5EF4-FFF2-40B4-BE49-F238E27FC236}">
                <a16:creationId xmlns:a16="http://schemas.microsoft.com/office/drawing/2014/main" id="{7E0D4299-52F9-6573-C288-2A1303375D1F}"/>
              </a:ext>
            </a:extLst>
          </p:cNvPr>
          <p:cNvSpPr>
            <a:spLocks noGrp="1"/>
          </p:cNvSpPr>
          <p:nvPr>
            <p:ph type="sldNum" sz="quarter" idx="4"/>
          </p:nvPr>
        </p:nvSpPr>
        <p:spPr/>
        <p:txBody>
          <a:bodyPr/>
          <a:lstStyle/>
          <a:p>
            <a:fld id="{A15C5EC1-1BEF-49A0-A8DA-B672C63EDCC2}" type="slidenum">
              <a:rPr lang="en-US" smtClean="0"/>
              <a:pPr/>
              <a:t>37</a:t>
            </a:fld>
            <a:endParaRPr lang="en-US" dirty="0"/>
          </a:p>
        </p:txBody>
      </p:sp>
    </p:spTree>
    <p:extLst>
      <p:ext uri="{BB962C8B-B14F-4D97-AF65-F5344CB8AC3E}">
        <p14:creationId xmlns:p14="http://schemas.microsoft.com/office/powerpoint/2010/main" val="1931362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8A36-CA31-4D50-1EB2-8C0B97C3212E}"/>
              </a:ext>
            </a:extLst>
          </p:cNvPr>
          <p:cNvSpPr>
            <a:spLocks noGrp="1"/>
          </p:cNvSpPr>
          <p:nvPr>
            <p:ph type="title"/>
          </p:nvPr>
        </p:nvSpPr>
        <p:spPr/>
        <p:txBody>
          <a:bodyPr/>
          <a:lstStyle/>
          <a:p>
            <a:r>
              <a:rPr lang="en-US" dirty="0"/>
              <a:t>Questions?</a:t>
            </a:r>
          </a:p>
        </p:txBody>
      </p:sp>
      <p:pic>
        <p:nvPicPr>
          <p:cNvPr id="6" name="Content Placeholder 5" descr="Question mark on green pastel background">
            <a:extLst>
              <a:ext uri="{FF2B5EF4-FFF2-40B4-BE49-F238E27FC236}">
                <a16:creationId xmlns:a16="http://schemas.microsoft.com/office/drawing/2014/main" id="{A9383B53-6897-65B2-653E-E9CECABC9386}"/>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0" y="-63388"/>
            <a:ext cx="12196595" cy="6921388"/>
          </a:xfrm>
        </p:spPr>
      </p:pic>
      <p:sp>
        <p:nvSpPr>
          <p:cNvPr id="4" name="Slide Number Placeholder 3">
            <a:extLst>
              <a:ext uri="{FF2B5EF4-FFF2-40B4-BE49-F238E27FC236}">
                <a16:creationId xmlns:a16="http://schemas.microsoft.com/office/drawing/2014/main" id="{CF6B2146-4982-0162-10F5-420BB46AB2AF}"/>
              </a:ext>
            </a:extLst>
          </p:cNvPr>
          <p:cNvSpPr>
            <a:spLocks noGrp="1"/>
          </p:cNvSpPr>
          <p:nvPr>
            <p:ph type="sldNum" sz="quarter" idx="4"/>
          </p:nvPr>
        </p:nvSpPr>
        <p:spPr/>
        <p:txBody>
          <a:bodyPr/>
          <a:lstStyle/>
          <a:p>
            <a:fld id="{A15C5EC1-1BEF-49A0-A8DA-B672C63EDCC2}" type="slidenum">
              <a:rPr lang="en-US" smtClean="0"/>
              <a:pPr/>
              <a:t>38</a:t>
            </a:fld>
            <a:endParaRPr lang="en-US" dirty="0"/>
          </a:p>
        </p:txBody>
      </p:sp>
      <p:sp>
        <p:nvSpPr>
          <p:cNvPr id="9" name="Rectangle 8">
            <a:extLst>
              <a:ext uri="{FF2B5EF4-FFF2-40B4-BE49-F238E27FC236}">
                <a16:creationId xmlns:a16="http://schemas.microsoft.com/office/drawing/2014/main" id="{3BD1E0C9-703B-32C6-B2E2-AA8CB0EF33F9}"/>
              </a:ext>
            </a:extLst>
          </p:cNvPr>
          <p:cNvSpPr/>
          <p:nvPr/>
        </p:nvSpPr>
        <p:spPr>
          <a:xfrm>
            <a:off x="515380" y="2466282"/>
            <a:ext cx="7128792" cy="1862048"/>
          </a:xfrm>
          <a:prstGeom prst="rect">
            <a:avLst/>
          </a:prstGeom>
          <a:noFill/>
        </p:spPr>
        <p:txBody>
          <a:bodyPr wrap="square" lIns="91440" tIns="45720" rIns="91440" bIns="45720">
            <a:spAutoFit/>
          </a:bodyPr>
          <a:lstStyle/>
          <a:p>
            <a:pPr algn="ctr"/>
            <a:r>
              <a:rPr lang="en-US" sz="11500" b="0" cap="none" spc="0" dirty="0">
                <a:ln w="0"/>
                <a:solidFill>
                  <a:schemeClr val="accent6"/>
                </a:solidFill>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2894711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A4CC028-D481-4AA6-8BE9-4E5F9CF2AF93}"/>
              </a:ext>
            </a:extLst>
          </p:cNvPr>
          <p:cNvGraphicFramePr>
            <a:graphicFrameLocks noGrp="1"/>
          </p:cNvGraphicFramePr>
          <p:nvPr>
            <p:extLst>
              <p:ext uri="{D42A27DB-BD31-4B8C-83A1-F6EECF244321}">
                <p14:modId xmlns:p14="http://schemas.microsoft.com/office/powerpoint/2010/main" val="1855930813"/>
              </p:ext>
            </p:extLst>
          </p:nvPr>
        </p:nvGraphicFramePr>
        <p:xfrm>
          <a:off x="551384" y="800708"/>
          <a:ext cx="9178360" cy="2080075"/>
        </p:xfrm>
        <a:graphic>
          <a:graphicData uri="http://schemas.openxmlformats.org/drawingml/2006/table">
            <a:tbl>
              <a:tblPr firstRow="1" bandRow="1">
                <a:tableStyleId>{5C22544A-7EE6-4342-B048-85BDC9FD1C3A}</a:tableStyleId>
              </a:tblPr>
              <a:tblGrid>
                <a:gridCol w="4650528">
                  <a:extLst>
                    <a:ext uri="{9D8B030D-6E8A-4147-A177-3AD203B41FA5}">
                      <a16:colId xmlns:a16="http://schemas.microsoft.com/office/drawing/2014/main" val="3116609461"/>
                    </a:ext>
                  </a:extLst>
                </a:gridCol>
                <a:gridCol w="1293749">
                  <a:extLst>
                    <a:ext uri="{9D8B030D-6E8A-4147-A177-3AD203B41FA5}">
                      <a16:colId xmlns:a16="http://schemas.microsoft.com/office/drawing/2014/main" val="3156898111"/>
                    </a:ext>
                  </a:extLst>
                </a:gridCol>
                <a:gridCol w="3234083">
                  <a:extLst>
                    <a:ext uri="{9D8B030D-6E8A-4147-A177-3AD203B41FA5}">
                      <a16:colId xmlns:a16="http://schemas.microsoft.com/office/drawing/2014/main" val="382365994"/>
                    </a:ext>
                  </a:extLst>
                </a:gridCol>
              </a:tblGrid>
              <a:tr h="311107">
                <a:tc gridSpan="3">
                  <a:txBody>
                    <a:bodyPr/>
                    <a:lstStyle/>
                    <a:p>
                      <a:r>
                        <a:rPr lang="en-US" sz="1600" dirty="0">
                          <a:solidFill>
                            <a:schemeClr val="tx1"/>
                          </a:solidFill>
                        </a:rPr>
                        <a:t>Franklin County Project Contact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a:p>
                  </a:txBody>
                  <a:tcPr>
                    <a:lnL w="12700" cmpd="sng">
                      <a:noFill/>
                    </a:lnL>
                  </a:tcPr>
                </a:tc>
                <a:tc hMerge="1">
                  <a:txBody>
                    <a:bodyPr/>
                    <a:lstStyle/>
                    <a:p>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extLst>
                  <a:ext uri="{0D108BD9-81ED-4DB2-BD59-A6C34878D82A}">
                    <a16:rowId xmlns:a16="http://schemas.microsoft.com/office/drawing/2014/main" val="864112764"/>
                  </a:ext>
                </a:extLst>
              </a:tr>
              <a:tr h="537366">
                <a:tc gridSpan="2">
                  <a:txBody>
                    <a:bodyPr/>
                    <a:lstStyle/>
                    <a:p>
                      <a:pPr algn="l"/>
                      <a:r>
                        <a:rPr lang="en-US" sz="1600" b="0" kern="1200" dirty="0">
                          <a:solidFill>
                            <a:schemeClr val="tx1"/>
                          </a:solidFill>
                          <a:latin typeface="+mn-lt"/>
                          <a:ea typeface="+mn-ea"/>
                          <a:cs typeface="+mn-cs"/>
                        </a:rPr>
                        <a:t>Connor Robb, Emergency Management Specialist</a:t>
                      </a:r>
                    </a:p>
                    <a:p>
                      <a:pPr algn="l"/>
                      <a:r>
                        <a:rPr lang="en-US" sz="1600" b="0" kern="1200" dirty="0">
                          <a:solidFill>
                            <a:schemeClr val="tx1"/>
                          </a:solidFill>
                          <a:latin typeface="+mn-lt"/>
                          <a:ea typeface="+mn-ea"/>
                          <a:cs typeface="+mn-cs"/>
                        </a:rPr>
                        <a:t>(614) 724-0805 | </a:t>
                      </a:r>
                      <a:r>
                        <a:rPr lang="en-US" sz="1600" b="0" kern="1200" dirty="0">
                          <a:solidFill>
                            <a:schemeClr val="tx1"/>
                          </a:solidFill>
                          <a:latin typeface="+mn-lt"/>
                          <a:ea typeface="+mn-ea"/>
                          <a:cs typeface="+mn-cs"/>
                          <a:hlinkClick r:id="rId4"/>
                        </a:rPr>
                        <a:t>connor.robb@franklincountyohio.gov</a:t>
                      </a:r>
                      <a:r>
                        <a:rPr lang="en-US" sz="1600" b="0" kern="1200" dirty="0">
                          <a:solidFill>
                            <a:schemeClr val="tx1"/>
                          </a:solidFill>
                          <a:latin typeface="+mn-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a:txBody>
                    <a:bodyPr/>
                    <a:lstStyle/>
                    <a:p>
                      <a:pPr algn="l"/>
                      <a:endParaRPr lang="en-US" sz="1600" b="0" kern="1200" dirty="0">
                        <a:solidFill>
                          <a:schemeClr val="tx1"/>
                        </a:solidFill>
                        <a:highlight>
                          <a:srgbClr val="FFFF00"/>
                        </a:highligh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extLst>
                  <a:ext uri="{0D108BD9-81ED-4DB2-BD59-A6C34878D82A}">
                    <a16:rowId xmlns:a16="http://schemas.microsoft.com/office/drawing/2014/main" val="1512169"/>
                  </a:ext>
                </a:extLst>
              </a:tr>
              <a:tr h="48433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Tetra Tech Project Contacts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endParaRPr lang="en-US"/>
                    </a:p>
                  </a:txBody>
                  <a:tcPr>
                    <a:lnL w="12700" cmpd="sng">
                      <a:noFill/>
                    </a:lnL>
                    <a:lnT w="12700" cmpd="sng">
                      <a:noFill/>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rgbClr val="FFFFFF">
                        <a:alpha val="90000"/>
                      </a:srgbClr>
                    </a:solidFill>
                  </a:tcPr>
                </a:tc>
                <a:extLst>
                  <a:ext uri="{0D108BD9-81ED-4DB2-BD59-A6C34878D82A}">
                    <a16:rowId xmlns:a16="http://schemas.microsoft.com/office/drawing/2014/main" val="3185721856"/>
                  </a:ext>
                </a:extLst>
              </a:tr>
              <a:tr h="681340">
                <a:tc>
                  <a:txBody>
                    <a:bodyPr/>
                    <a:lstStyle/>
                    <a:p>
                      <a:pPr algn="l"/>
                      <a:r>
                        <a:rPr lang="en-US" sz="1600" b="0" dirty="0">
                          <a:solidFill>
                            <a:schemeClr val="tx1"/>
                          </a:solidFill>
                        </a:rPr>
                        <a:t>Doug McIlvain, Project Manager</a:t>
                      </a:r>
                    </a:p>
                    <a:p>
                      <a:pPr algn="l"/>
                      <a:r>
                        <a:rPr lang="en-US" sz="1600" b="0" dirty="0">
                          <a:solidFill>
                            <a:schemeClr val="tx1"/>
                          </a:solidFill>
                        </a:rPr>
                        <a:t>(513) 333-3662 | </a:t>
                      </a:r>
                      <a:r>
                        <a:rPr lang="en-US" sz="1600" b="0" dirty="0">
                          <a:solidFill>
                            <a:schemeClr val="tx1"/>
                          </a:solidFill>
                          <a:hlinkClick r:id="rId5"/>
                        </a:rPr>
                        <a:t>douglas.mcilvain@tetratech.com</a:t>
                      </a:r>
                      <a:r>
                        <a:rPr lang="en-US"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gridSpan="2">
                  <a:txBody>
                    <a:bodyPr/>
                    <a:lstStyle/>
                    <a:p>
                      <a:pPr algn="l"/>
                      <a:r>
                        <a:rPr lang="en-US" sz="1600" b="0" dirty="0">
                          <a:solidFill>
                            <a:schemeClr val="tx1"/>
                          </a:solidFill>
                        </a:rPr>
                        <a:t>Heather Apgar, Lead Planner</a:t>
                      </a:r>
                    </a:p>
                    <a:p>
                      <a:pPr algn="l"/>
                      <a:r>
                        <a:rPr lang="en-US" sz="1600" b="0" dirty="0">
                          <a:solidFill>
                            <a:schemeClr val="tx1"/>
                          </a:solidFill>
                        </a:rPr>
                        <a:t>(973) 630-8046 | </a:t>
                      </a:r>
                      <a:r>
                        <a:rPr lang="en-US" sz="1600" b="0" dirty="0">
                          <a:solidFill>
                            <a:schemeClr val="tx1"/>
                          </a:solidFill>
                          <a:hlinkClick r:id="rId6"/>
                        </a:rPr>
                        <a:t>heather.apgar@tetratech.com</a:t>
                      </a:r>
                      <a:r>
                        <a:rPr lang="en-US"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tc hMerge="1">
                  <a:txBody>
                    <a:bodyPr/>
                    <a:lstStyle/>
                    <a:p>
                      <a:pPr algn="l"/>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90000"/>
                      </a:srgbClr>
                    </a:solidFill>
                  </a:tcPr>
                </a:tc>
                <a:extLst>
                  <a:ext uri="{0D108BD9-81ED-4DB2-BD59-A6C34878D82A}">
                    <a16:rowId xmlns:a16="http://schemas.microsoft.com/office/drawing/2014/main" val="1562490547"/>
                  </a:ext>
                </a:extLst>
              </a:tr>
            </a:tbl>
          </a:graphicData>
        </a:graphic>
      </p:graphicFrame>
      <p:sp>
        <p:nvSpPr>
          <p:cNvPr id="3" name="Oval 2">
            <a:extLst>
              <a:ext uri="{FF2B5EF4-FFF2-40B4-BE49-F238E27FC236}">
                <a16:creationId xmlns:a16="http://schemas.microsoft.com/office/drawing/2014/main" id="{547BAF9A-7669-B369-06D6-85D73C4BAB2F}"/>
              </a:ext>
            </a:extLst>
          </p:cNvPr>
          <p:cNvSpPr/>
          <p:nvPr/>
        </p:nvSpPr>
        <p:spPr>
          <a:xfrm>
            <a:off x="7731522" y="3825044"/>
            <a:ext cx="3996444" cy="2531008"/>
          </a:xfrm>
          <a:prstGeom prst="ellipse">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6000" dirty="0">
                <a:solidFill>
                  <a:schemeClr val="tx2"/>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210730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354F9-DF6A-5F90-9EE4-2A06AF2C3FF3}"/>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8A5B130-5B34-BA16-C55E-64A2FCE272E6}"/>
              </a:ext>
            </a:extLst>
          </p:cNvPr>
          <p:cNvSpPr>
            <a:spLocks noGrp="1"/>
          </p:cNvSpPr>
          <p:nvPr>
            <p:ph idx="11"/>
          </p:nvPr>
        </p:nvSpPr>
        <p:spPr>
          <a:xfrm>
            <a:off x="609601" y="1371600"/>
            <a:ext cx="5630415" cy="4800600"/>
          </a:xfrm>
        </p:spPr>
        <p:txBody>
          <a:bodyPr>
            <a:normAutofit/>
          </a:bodyPr>
          <a:lstStyle/>
          <a:p>
            <a:r>
              <a:rPr lang="en-US" dirty="0"/>
              <a:t>If you haven’t done so, use the chat feature to tell us your…</a:t>
            </a:r>
          </a:p>
          <a:p>
            <a:pPr lvl="1"/>
            <a:r>
              <a:rPr lang="en-US" dirty="0"/>
              <a:t>Name</a:t>
            </a:r>
          </a:p>
          <a:p>
            <a:pPr lvl="1"/>
            <a:r>
              <a:rPr lang="en-US" dirty="0"/>
              <a:t>Job title</a:t>
            </a:r>
          </a:p>
          <a:p>
            <a:pPr lvl="1"/>
            <a:r>
              <a:rPr lang="en-US" dirty="0"/>
              <a:t>Jurisdiction you represent</a:t>
            </a:r>
          </a:p>
          <a:p>
            <a:pPr lvl="1"/>
            <a:r>
              <a:rPr lang="en-US" dirty="0"/>
              <a:t>Your department/ organization</a:t>
            </a:r>
          </a:p>
        </p:txBody>
      </p:sp>
      <p:sp>
        <p:nvSpPr>
          <p:cNvPr id="4" name="Slide Number Placeholder 3">
            <a:extLst>
              <a:ext uri="{FF2B5EF4-FFF2-40B4-BE49-F238E27FC236}">
                <a16:creationId xmlns:a16="http://schemas.microsoft.com/office/drawing/2014/main" id="{D85066AC-22B0-B1CF-2523-BC0B1FA386DD}"/>
              </a:ext>
            </a:extLst>
          </p:cNvPr>
          <p:cNvSpPr>
            <a:spLocks noGrp="1"/>
          </p:cNvSpPr>
          <p:nvPr>
            <p:ph type="sldNum" sz="quarter" idx="4"/>
          </p:nvPr>
        </p:nvSpPr>
        <p:spPr/>
        <p:txBody>
          <a:bodyPr/>
          <a:lstStyle/>
          <a:p>
            <a:fld id="{A15C5EC1-1BEF-49A0-A8DA-B672C63EDCC2}" type="slidenum">
              <a:rPr lang="en-US" smtClean="0"/>
              <a:pPr/>
              <a:t>4</a:t>
            </a:fld>
            <a:endParaRPr lang="en-US" dirty="0"/>
          </a:p>
        </p:txBody>
      </p:sp>
      <p:pic>
        <p:nvPicPr>
          <p:cNvPr id="6" name="Picture 5">
            <a:extLst>
              <a:ext uri="{FF2B5EF4-FFF2-40B4-BE49-F238E27FC236}">
                <a16:creationId xmlns:a16="http://schemas.microsoft.com/office/drawing/2014/main" id="{85E859DC-8535-9BB8-2DDE-5B41C04890EB}"/>
              </a:ext>
            </a:extLst>
          </p:cNvPr>
          <p:cNvPicPr>
            <a:picLocks noChangeAspect="1"/>
          </p:cNvPicPr>
          <p:nvPr/>
        </p:nvPicPr>
        <p:blipFill>
          <a:blip r:embed="rId2"/>
          <a:stretch>
            <a:fillRect/>
          </a:stretch>
        </p:blipFill>
        <p:spPr>
          <a:xfrm>
            <a:off x="6600056" y="2212742"/>
            <a:ext cx="5279594" cy="2432515"/>
          </a:xfrm>
          <a:prstGeom prst="rect">
            <a:avLst/>
          </a:prstGeom>
        </p:spPr>
      </p:pic>
    </p:spTree>
    <p:extLst>
      <p:ext uri="{BB962C8B-B14F-4D97-AF65-F5344CB8AC3E}">
        <p14:creationId xmlns:p14="http://schemas.microsoft.com/office/powerpoint/2010/main" val="247665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3EA3-FAC2-AB5E-9EC7-489D4013D78B}"/>
              </a:ext>
            </a:extLst>
          </p:cNvPr>
          <p:cNvSpPr>
            <a:spLocks noGrp="1"/>
          </p:cNvSpPr>
          <p:nvPr>
            <p:ph type="title"/>
          </p:nvPr>
        </p:nvSpPr>
        <p:spPr/>
        <p:txBody>
          <a:bodyPr>
            <a:normAutofit/>
          </a:bodyPr>
          <a:lstStyle/>
          <a:p>
            <a:r>
              <a:rPr lang="en-US" sz="4000" dirty="0"/>
              <a:t>In-Kind Tracking</a:t>
            </a:r>
          </a:p>
        </p:txBody>
      </p:sp>
      <p:sp>
        <p:nvSpPr>
          <p:cNvPr id="4" name="Slide Number Placeholder 3">
            <a:extLst>
              <a:ext uri="{FF2B5EF4-FFF2-40B4-BE49-F238E27FC236}">
                <a16:creationId xmlns:a16="http://schemas.microsoft.com/office/drawing/2014/main" id="{C293AF0C-FC6E-8793-C656-DF0FADA31FC0}"/>
              </a:ext>
            </a:extLst>
          </p:cNvPr>
          <p:cNvSpPr>
            <a:spLocks noGrp="1"/>
          </p:cNvSpPr>
          <p:nvPr>
            <p:ph type="sldNum" sz="quarter" idx="4"/>
          </p:nvPr>
        </p:nvSpPr>
        <p:spPr/>
        <p:txBody>
          <a:bodyPr/>
          <a:lstStyle/>
          <a:p>
            <a:fld id="{A15C5EC1-1BEF-49A0-A8DA-B672C63EDCC2}" type="slidenum">
              <a:rPr lang="en-US" smtClean="0"/>
              <a:pPr/>
              <a:t>5</a:t>
            </a:fld>
            <a:endParaRPr lang="en-US" dirty="0"/>
          </a:p>
        </p:txBody>
      </p:sp>
      <p:pic>
        <p:nvPicPr>
          <p:cNvPr id="5" name="Picture 4">
            <a:extLst>
              <a:ext uri="{FF2B5EF4-FFF2-40B4-BE49-F238E27FC236}">
                <a16:creationId xmlns:a16="http://schemas.microsoft.com/office/drawing/2014/main" id="{BF9EE279-9414-015F-5935-80352E95FE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421" y="1216423"/>
            <a:ext cx="3739022" cy="4948706"/>
          </a:xfrm>
          <a:prstGeom prst="rect">
            <a:avLst/>
          </a:prstGeom>
        </p:spPr>
      </p:pic>
      <p:pic>
        <p:nvPicPr>
          <p:cNvPr id="6" name="Picture 5">
            <a:extLst>
              <a:ext uri="{FF2B5EF4-FFF2-40B4-BE49-F238E27FC236}">
                <a16:creationId xmlns:a16="http://schemas.microsoft.com/office/drawing/2014/main" id="{5438F23D-6797-CB40-FC0C-47836BBDDF27}"/>
              </a:ext>
            </a:extLst>
          </p:cNvPr>
          <p:cNvPicPr>
            <a:picLocks noChangeAspect="1"/>
          </p:cNvPicPr>
          <p:nvPr/>
        </p:nvPicPr>
        <p:blipFill rotWithShape="1">
          <a:blip r:embed="rId3"/>
          <a:srcRect t="13664"/>
          <a:stretch/>
        </p:blipFill>
        <p:spPr>
          <a:xfrm>
            <a:off x="4864819" y="1417638"/>
            <a:ext cx="6870865" cy="4348030"/>
          </a:xfrm>
          <a:prstGeom prst="rect">
            <a:avLst/>
          </a:prstGeom>
          <a:ln>
            <a:solidFill>
              <a:schemeClr val="tx1"/>
            </a:solidFill>
          </a:ln>
        </p:spPr>
      </p:pic>
    </p:spTree>
    <p:extLst>
      <p:ext uri="{BB962C8B-B14F-4D97-AF65-F5344CB8AC3E}">
        <p14:creationId xmlns:p14="http://schemas.microsoft.com/office/powerpoint/2010/main" val="282632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A8C1-C4EC-217F-92B0-520DB402D1C5}"/>
              </a:ext>
            </a:extLst>
          </p:cNvPr>
          <p:cNvSpPr>
            <a:spLocks noGrp="1"/>
          </p:cNvSpPr>
          <p:nvPr>
            <p:ph type="title"/>
          </p:nvPr>
        </p:nvSpPr>
        <p:spPr/>
        <p:txBody>
          <a:bodyPr/>
          <a:lstStyle/>
          <a:p>
            <a:r>
              <a:rPr lang="en-US" dirty="0"/>
              <a:t>Hazard Mitigation Planning Overview</a:t>
            </a:r>
          </a:p>
        </p:txBody>
      </p:sp>
      <p:sp>
        <p:nvSpPr>
          <p:cNvPr id="3" name="Content Placeholder 2">
            <a:extLst>
              <a:ext uri="{FF2B5EF4-FFF2-40B4-BE49-F238E27FC236}">
                <a16:creationId xmlns:a16="http://schemas.microsoft.com/office/drawing/2014/main" id="{A05806A3-10F9-AD83-C31C-262A891D4553}"/>
              </a:ext>
            </a:extLst>
          </p:cNvPr>
          <p:cNvSpPr>
            <a:spLocks noGrp="1"/>
          </p:cNvSpPr>
          <p:nvPr>
            <p:ph idx="11"/>
          </p:nvPr>
        </p:nvSpPr>
        <p:spPr>
          <a:xfrm>
            <a:off x="609601" y="1371600"/>
            <a:ext cx="7682643" cy="4800600"/>
          </a:xfrm>
        </p:spPr>
        <p:txBody>
          <a:bodyPr>
            <a:normAutofit/>
          </a:bodyPr>
          <a:lstStyle/>
          <a:p>
            <a:r>
              <a:rPr lang="en-US" sz="4000" b="1" dirty="0"/>
              <a:t>What is hazard mitigation? </a:t>
            </a:r>
          </a:p>
          <a:p>
            <a:r>
              <a:rPr lang="en-US" sz="4000" b="1" dirty="0"/>
              <a:t>Why update the plan?</a:t>
            </a:r>
          </a:p>
          <a:p>
            <a:r>
              <a:rPr lang="en-US" sz="4000" b="1" dirty="0"/>
              <a:t>What’s new?</a:t>
            </a:r>
          </a:p>
          <a:p>
            <a:r>
              <a:rPr lang="en-US" sz="4000" b="1" dirty="0"/>
              <a:t>What is the process?</a:t>
            </a:r>
          </a:p>
        </p:txBody>
      </p:sp>
      <p:sp>
        <p:nvSpPr>
          <p:cNvPr id="4" name="Slide Number Placeholder 3">
            <a:extLst>
              <a:ext uri="{FF2B5EF4-FFF2-40B4-BE49-F238E27FC236}">
                <a16:creationId xmlns:a16="http://schemas.microsoft.com/office/drawing/2014/main" id="{B3306BCF-47DB-E94C-7113-1F5A8371EC6C}"/>
              </a:ext>
            </a:extLst>
          </p:cNvPr>
          <p:cNvSpPr>
            <a:spLocks noGrp="1"/>
          </p:cNvSpPr>
          <p:nvPr>
            <p:ph type="sldNum" sz="quarter" idx="4"/>
          </p:nvPr>
        </p:nvSpPr>
        <p:spPr/>
        <p:txBody>
          <a:bodyPr/>
          <a:lstStyle/>
          <a:p>
            <a:fld id="{A15C5EC1-1BEF-49A0-A8DA-B672C63EDCC2}" type="slidenum">
              <a:rPr lang="en-US" smtClean="0"/>
              <a:pPr/>
              <a:t>6</a:t>
            </a:fld>
            <a:endParaRPr lang="en-US" dirty="0"/>
          </a:p>
        </p:txBody>
      </p:sp>
      <p:sp>
        <p:nvSpPr>
          <p:cNvPr id="5" name="TextBox 4">
            <a:extLst>
              <a:ext uri="{FF2B5EF4-FFF2-40B4-BE49-F238E27FC236}">
                <a16:creationId xmlns:a16="http://schemas.microsoft.com/office/drawing/2014/main" id="{178FBB17-17A0-EF7A-093E-C2F987F9468E}"/>
              </a:ext>
            </a:extLst>
          </p:cNvPr>
          <p:cNvSpPr txBox="1"/>
          <p:nvPr/>
        </p:nvSpPr>
        <p:spPr>
          <a:xfrm>
            <a:off x="7788188" y="1664804"/>
            <a:ext cx="4136835" cy="2462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marL="461963" lvl="1" indent="-234950">
              <a:buFont typeface="Wingdings" panose="05000000000000000000" pitchFamily="2" charset="2"/>
              <a:buChar char="ü"/>
            </a:pPr>
            <a:r>
              <a:rPr lang="en-US" sz="1400" b="1" dirty="0"/>
              <a:t>Authorized by the Disaster Mitigation Act of 2000</a:t>
            </a:r>
          </a:p>
          <a:p>
            <a:pPr marL="461963" lvl="1" indent="-234950">
              <a:buFont typeface="Wingdings" panose="05000000000000000000" pitchFamily="2" charset="2"/>
              <a:buChar char="ü"/>
            </a:pPr>
            <a:r>
              <a:rPr lang="en-US" sz="1400" b="1" dirty="0"/>
              <a:t>Provides an overview of the impacts of natural hazards on communities</a:t>
            </a:r>
          </a:p>
          <a:p>
            <a:pPr marL="461963" lvl="1" indent="-234950">
              <a:buFont typeface="Wingdings" panose="05000000000000000000" pitchFamily="2" charset="2"/>
              <a:buChar char="ü"/>
            </a:pPr>
            <a:r>
              <a:rPr lang="en-US" sz="1400" b="1" dirty="0"/>
              <a:t>Provides a roadmap to reducing the impact of these hazards   </a:t>
            </a:r>
          </a:p>
          <a:p>
            <a:pPr marL="461963" lvl="1" indent="-234950">
              <a:buFont typeface="Wingdings" panose="05000000000000000000" pitchFamily="2" charset="2"/>
              <a:buChar char="ü"/>
            </a:pPr>
            <a:r>
              <a:rPr lang="en-US" sz="1400" b="1" dirty="0"/>
              <a:t>Requires a FEMA-approved natural hazard mitigation plan to be eligible for Pre- and Post-Disaster Mitigation Funding</a:t>
            </a:r>
          </a:p>
          <a:p>
            <a:pPr marL="461963" lvl="1" indent="-234950">
              <a:buFont typeface="Wingdings" panose="05000000000000000000" pitchFamily="2" charset="2"/>
              <a:buChar char="ü"/>
            </a:pPr>
            <a:r>
              <a:rPr lang="en-US" sz="1400" b="1" dirty="0"/>
              <a:t>5-year updates required to maintain eligibility</a:t>
            </a:r>
          </a:p>
        </p:txBody>
      </p:sp>
      <p:graphicFrame>
        <p:nvGraphicFramePr>
          <p:cNvPr id="6" name="Diagram 5">
            <a:extLst>
              <a:ext uri="{FF2B5EF4-FFF2-40B4-BE49-F238E27FC236}">
                <a16:creationId xmlns:a16="http://schemas.microsoft.com/office/drawing/2014/main" id="{1CF2F264-31C4-AF21-51D8-6EAD32510148}"/>
              </a:ext>
            </a:extLst>
          </p:cNvPr>
          <p:cNvGraphicFramePr/>
          <p:nvPr>
            <p:extLst>
              <p:ext uri="{D42A27DB-BD31-4B8C-83A1-F6EECF244321}">
                <p14:modId xmlns:p14="http://schemas.microsoft.com/office/powerpoint/2010/main" val="3585066509"/>
              </p:ext>
            </p:extLst>
          </p:nvPr>
        </p:nvGraphicFramePr>
        <p:xfrm>
          <a:off x="119337" y="4761147"/>
          <a:ext cx="11805686" cy="154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85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CF1E-C31F-40CC-B7CA-2D59EE0E1028}"/>
              </a:ext>
            </a:extLst>
          </p:cNvPr>
          <p:cNvSpPr>
            <a:spLocks noGrp="1"/>
          </p:cNvSpPr>
          <p:nvPr>
            <p:ph type="title"/>
          </p:nvPr>
        </p:nvSpPr>
        <p:spPr/>
        <p:txBody>
          <a:bodyPr>
            <a:normAutofit/>
          </a:bodyPr>
          <a:lstStyle/>
          <a:p>
            <a:r>
              <a:rPr lang="en-US" sz="4000" dirty="0"/>
              <a:t>Hazard Mitigation – What is it?</a:t>
            </a:r>
          </a:p>
        </p:txBody>
      </p:sp>
      <p:sp>
        <p:nvSpPr>
          <p:cNvPr id="3" name="Content Placeholder 2">
            <a:extLst>
              <a:ext uri="{FF2B5EF4-FFF2-40B4-BE49-F238E27FC236}">
                <a16:creationId xmlns:a16="http://schemas.microsoft.com/office/drawing/2014/main" id="{6B19CC63-3873-4FAB-A071-17D8301F8319}"/>
              </a:ext>
            </a:extLst>
          </p:cNvPr>
          <p:cNvSpPr>
            <a:spLocks noGrp="1"/>
          </p:cNvSpPr>
          <p:nvPr>
            <p:ph idx="11"/>
          </p:nvPr>
        </p:nvSpPr>
        <p:spPr>
          <a:xfrm>
            <a:off x="609601" y="1371600"/>
            <a:ext cx="6710535" cy="4800600"/>
          </a:xfrm>
        </p:spPr>
        <p:txBody>
          <a:bodyPr>
            <a:normAutofit/>
          </a:bodyPr>
          <a:lstStyle/>
          <a:p>
            <a:pPr marL="0" indent="0" algn="ctr">
              <a:buNone/>
            </a:pPr>
            <a:r>
              <a:rPr lang="en-US" sz="3200" dirty="0"/>
              <a:t>Mitigation is a sustained action taken to reduce or eliminate long-term risk to life and property from a hazard event</a:t>
            </a:r>
          </a:p>
          <a:p>
            <a:pPr marL="0" indent="0" algn="ctr">
              <a:buNone/>
            </a:pPr>
            <a:r>
              <a:rPr lang="en-US" sz="3200" dirty="0"/>
              <a:t>-or-</a:t>
            </a:r>
          </a:p>
          <a:p>
            <a:pPr marL="0" indent="0" algn="ctr">
              <a:buNone/>
            </a:pPr>
            <a:r>
              <a:rPr lang="en-US" sz="3200" dirty="0"/>
              <a:t>Any action taken to reduce future disaster losses</a:t>
            </a:r>
          </a:p>
        </p:txBody>
      </p:sp>
      <p:sp>
        <p:nvSpPr>
          <p:cNvPr id="5" name="TextBox 4">
            <a:extLst>
              <a:ext uri="{FF2B5EF4-FFF2-40B4-BE49-F238E27FC236}">
                <a16:creationId xmlns:a16="http://schemas.microsoft.com/office/drawing/2014/main" id="{348507B4-DE5D-4A6E-A9E7-F77C46DD37C4}"/>
              </a:ext>
            </a:extLst>
          </p:cNvPr>
          <p:cNvSpPr txBox="1"/>
          <p:nvPr/>
        </p:nvSpPr>
        <p:spPr>
          <a:xfrm>
            <a:off x="1191188" y="4971871"/>
            <a:ext cx="5547360" cy="1200329"/>
          </a:xfrm>
          <a:prstGeom prst="rect">
            <a:avLst/>
          </a:prstGeom>
          <a:solidFill>
            <a:schemeClr val="accent2"/>
          </a:solidFill>
          <a:ln>
            <a:noFill/>
          </a:ln>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bg1"/>
                </a:solidFill>
              </a:rPr>
              <a:t>“provides the blueprint for reducing the potential losses identified in the risk assessment, based on existing authorities, policies, programs and resources, and local ability…” (CFR).</a:t>
            </a:r>
          </a:p>
        </p:txBody>
      </p:sp>
      <p:graphicFrame>
        <p:nvGraphicFramePr>
          <p:cNvPr id="7" name="Diagram 6">
            <a:extLst>
              <a:ext uri="{FF2B5EF4-FFF2-40B4-BE49-F238E27FC236}">
                <a16:creationId xmlns:a16="http://schemas.microsoft.com/office/drawing/2014/main" id="{0D86843E-8D87-4014-B267-FB8265AD464B}"/>
              </a:ext>
            </a:extLst>
          </p:cNvPr>
          <p:cNvGraphicFramePr/>
          <p:nvPr>
            <p:extLst>
              <p:ext uri="{D42A27DB-BD31-4B8C-83A1-F6EECF244321}">
                <p14:modId xmlns:p14="http://schemas.microsoft.com/office/powerpoint/2010/main" val="2149421146"/>
              </p:ext>
            </p:extLst>
          </p:nvPr>
        </p:nvGraphicFramePr>
        <p:xfrm>
          <a:off x="6017970" y="952808"/>
          <a:ext cx="7277463" cy="495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0B2D5770-D75A-7CCB-4025-E3A726F9B4DE}"/>
              </a:ext>
            </a:extLst>
          </p:cNvPr>
          <p:cNvSpPr>
            <a:spLocks noGrp="1"/>
          </p:cNvSpPr>
          <p:nvPr>
            <p:ph type="sldNum" sz="quarter" idx="4"/>
          </p:nvPr>
        </p:nvSpPr>
        <p:spPr/>
        <p:txBody>
          <a:bodyPr/>
          <a:lstStyle/>
          <a:p>
            <a:fld id="{A15C5EC1-1BEF-49A0-A8DA-B672C63EDCC2}" type="slidenum">
              <a:rPr lang="en-US" smtClean="0"/>
              <a:pPr/>
              <a:t>7</a:t>
            </a:fld>
            <a:endParaRPr lang="en-US" dirty="0"/>
          </a:p>
        </p:txBody>
      </p:sp>
    </p:spTree>
    <p:extLst>
      <p:ext uri="{BB962C8B-B14F-4D97-AF65-F5344CB8AC3E}">
        <p14:creationId xmlns:p14="http://schemas.microsoft.com/office/powerpoint/2010/main" val="305073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0C71-67DC-44D2-99B7-D739A10655F5}"/>
              </a:ext>
            </a:extLst>
          </p:cNvPr>
          <p:cNvSpPr>
            <a:spLocks noGrp="1"/>
          </p:cNvSpPr>
          <p:nvPr>
            <p:ph type="title"/>
          </p:nvPr>
        </p:nvSpPr>
        <p:spPr/>
        <p:txBody>
          <a:bodyPr/>
          <a:lstStyle/>
          <a:p>
            <a:r>
              <a:rPr lang="en-US" dirty="0"/>
              <a:t>Why Update?</a:t>
            </a:r>
          </a:p>
        </p:txBody>
      </p:sp>
      <p:sp>
        <p:nvSpPr>
          <p:cNvPr id="3" name="Content Placeholder 2">
            <a:extLst>
              <a:ext uri="{FF2B5EF4-FFF2-40B4-BE49-F238E27FC236}">
                <a16:creationId xmlns:a16="http://schemas.microsoft.com/office/drawing/2014/main" id="{FA0036EB-BB41-4940-BEC3-ACFA8D63B74D}"/>
              </a:ext>
            </a:extLst>
          </p:cNvPr>
          <p:cNvSpPr>
            <a:spLocks noGrp="1"/>
          </p:cNvSpPr>
          <p:nvPr>
            <p:ph sz="quarter" idx="13"/>
          </p:nvPr>
        </p:nvSpPr>
        <p:spPr>
          <a:xfrm>
            <a:off x="609940" y="1516319"/>
            <a:ext cx="5661651" cy="4760913"/>
          </a:xfrm>
        </p:spPr>
        <p:txBody>
          <a:bodyPr>
            <a:normAutofit/>
          </a:bodyPr>
          <a:lstStyle/>
          <a:p>
            <a:r>
              <a:rPr lang="en-US" sz="3200" dirty="0"/>
              <a:t>The mitigation plan update will:</a:t>
            </a:r>
          </a:p>
          <a:p>
            <a:pPr lvl="1"/>
            <a:r>
              <a:rPr lang="en-US" sz="2800" dirty="0"/>
              <a:t>Help the County prepare for and mitigate the effects of disasters</a:t>
            </a:r>
          </a:p>
          <a:p>
            <a:pPr lvl="1"/>
            <a:r>
              <a:rPr lang="en-US" sz="2800" dirty="0"/>
              <a:t>Continue to allow the County and participating partners to be eligible for pre- and post-disaster mitigation funding</a:t>
            </a:r>
          </a:p>
          <a:p>
            <a:pPr lvl="1"/>
            <a:r>
              <a:rPr lang="en-US" sz="2800" dirty="0"/>
              <a:t>Support CRS participation/rating of municipalities</a:t>
            </a:r>
          </a:p>
        </p:txBody>
      </p:sp>
      <p:sp>
        <p:nvSpPr>
          <p:cNvPr id="5" name="Slide Number Placeholder 4">
            <a:extLst>
              <a:ext uri="{FF2B5EF4-FFF2-40B4-BE49-F238E27FC236}">
                <a16:creationId xmlns:a16="http://schemas.microsoft.com/office/drawing/2014/main" id="{86FDA048-D155-43C2-9078-08967E4EC60F}"/>
              </a:ext>
            </a:extLst>
          </p:cNvPr>
          <p:cNvSpPr>
            <a:spLocks noGrp="1"/>
          </p:cNvSpPr>
          <p:nvPr>
            <p:ph type="sldNum" sz="quarter" idx="17"/>
          </p:nvPr>
        </p:nvSpPr>
        <p:spPr/>
        <p:txBody>
          <a:bodyPr/>
          <a:lstStyle/>
          <a:p>
            <a:pPr>
              <a:defRPr/>
            </a:pPr>
            <a:fld id="{8EC16C3E-254E-C04A-8A90-F3CAE37A3DAA}" type="slidenum">
              <a:rPr lang="en-US" smtClean="0"/>
              <a:t>8</a:t>
            </a:fld>
            <a:endParaRPr lang="en-US" dirty="0"/>
          </a:p>
        </p:txBody>
      </p:sp>
      <p:graphicFrame>
        <p:nvGraphicFramePr>
          <p:cNvPr id="6" name="Table 5">
            <a:extLst>
              <a:ext uri="{FF2B5EF4-FFF2-40B4-BE49-F238E27FC236}">
                <a16:creationId xmlns:a16="http://schemas.microsoft.com/office/drawing/2014/main" id="{EFED7A8F-97B9-4C38-BD54-269E1B550EB0}"/>
              </a:ext>
            </a:extLst>
          </p:cNvPr>
          <p:cNvGraphicFramePr>
            <a:graphicFrameLocks noGrp="1"/>
          </p:cNvGraphicFramePr>
          <p:nvPr>
            <p:extLst>
              <p:ext uri="{D42A27DB-BD31-4B8C-83A1-F6EECF244321}">
                <p14:modId xmlns:p14="http://schemas.microsoft.com/office/powerpoint/2010/main" val="3605334808"/>
              </p:ext>
            </p:extLst>
          </p:nvPr>
        </p:nvGraphicFramePr>
        <p:xfrm>
          <a:off x="7320136" y="1516319"/>
          <a:ext cx="4559300" cy="3840480"/>
        </p:xfrm>
        <a:graphic>
          <a:graphicData uri="http://schemas.openxmlformats.org/drawingml/2006/table">
            <a:tbl>
              <a:tblPr firstRow="1" bandRow="1">
                <a:tableStyleId>{5C22544A-7EE6-4342-B048-85BDC9FD1C3A}</a:tableStyleId>
              </a:tblPr>
              <a:tblGrid>
                <a:gridCol w="1541780">
                  <a:extLst>
                    <a:ext uri="{9D8B030D-6E8A-4147-A177-3AD203B41FA5}">
                      <a16:colId xmlns:a16="http://schemas.microsoft.com/office/drawing/2014/main" val="3176555171"/>
                    </a:ext>
                  </a:extLst>
                </a:gridCol>
                <a:gridCol w="3017520">
                  <a:extLst>
                    <a:ext uri="{9D8B030D-6E8A-4147-A177-3AD203B41FA5}">
                      <a16:colId xmlns:a16="http://schemas.microsoft.com/office/drawing/2014/main" val="2836654824"/>
                    </a:ext>
                  </a:extLst>
                </a:gridCol>
              </a:tblGrid>
              <a:tr h="0">
                <a:tc>
                  <a:txBody>
                    <a:bodyPr/>
                    <a:lstStyle/>
                    <a:p>
                      <a:r>
                        <a:rPr lang="en-US" sz="1200" dirty="0"/>
                        <a:t>Hazard</a:t>
                      </a:r>
                    </a:p>
                  </a:txBody>
                  <a:tcPr/>
                </a:tc>
                <a:tc>
                  <a:txBody>
                    <a:bodyPr/>
                    <a:lstStyle/>
                    <a:p>
                      <a:r>
                        <a:rPr lang="en-US" sz="1200" dirty="0"/>
                        <a:t>Losses (1950 – June 2022)</a:t>
                      </a:r>
                    </a:p>
                  </a:txBody>
                  <a:tcPr/>
                </a:tc>
                <a:extLst>
                  <a:ext uri="{0D108BD9-81ED-4DB2-BD59-A6C34878D82A}">
                    <a16:rowId xmlns:a16="http://schemas.microsoft.com/office/drawing/2014/main" val="2626212289"/>
                  </a:ext>
                </a:extLst>
              </a:tr>
              <a:tr h="140306">
                <a:tc>
                  <a:txBody>
                    <a:bodyPr/>
                    <a:lstStyle/>
                    <a:p>
                      <a:r>
                        <a:rPr lang="en-US" sz="1200" dirty="0">
                          <a:solidFill>
                            <a:schemeClr val="tx2"/>
                          </a:solidFill>
                        </a:rPr>
                        <a:t>Extreme Cold/Freeze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$100,000 (property); $540,000 (crop)</a:t>
                      </a:r>
                    </a:p>
                  </a:txBody>
                  <a:tcPr/>
                </a:tc>
                <a:extLst>
                  <a:ext uri="{0D108BD9-81ED-4DB2-BD59-A6C34878D82A}">
                    <a16:rowId xmlns:a16="http://schemas.microsoft.com/office/drawing/2014/main" val="3603139036"/>
                  </a:ext>
                </a:extLst>
              </a:tr>
              <a:tr h="0">
                <a:tc>
                  <a:txBody>
                    <a:bodyPr/>
                    <a:lstStyle/>
                    <a:p>
                      <a:r>
                        <a:rPr lang="en-US" sz="1200" dirty="0">
                          <a:solidFill>
                            <a:schemeClr val="tx2"/>
                          </a:solidFill>
                        </a:rPr>
                        <a:t>Drought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a:t>
                      </a:r>
                    </a:p>
                  </a:txBody>
                  <a:tcPr/>
                </a:tc>
                <a:extLst>
                  <a:ext uri="{0D108BD9-81ED-4DB2-BD59-A6C34878D82A}">
                    <a16:rowId xmlns:a16="http://schemas.microsoft.com/office/drawing/2014/main" val="3727089663"/>
                  </a:ext>
                </a:extLst>
              </a:tr>
              <a:tr h="0">
                <a:tc>
                  <a:txBody>
                    <a:bodyPr/>
                    <a:lstStyle/>
                    <a:p>
                      <a:r>
                        <a:rPr lang="en-US" sz="1200" dirty="0">
                          <a:solidFill>
                            <a:schemeClr val="tx2"/>
                          </a:solidFill>
                        </a:rPr>
                        <a:t>Extreme Heat</a:t>
                      </a:r>
                    </a:p>
                  </a:txBody>
                  <a:tcPr anchor="ctr"/>
                </a:tc>
                <a:tc>
                  <a:txBody>
                    <a:bodyPr/>
                    <a:lstStyle/>
                    <a:p>
                      <a:r>
                        <a:rPr lang="en-US" sz="1200" dirty="0">
                          <a:solidFill>
                            <a:schemeClr val="tx2"/>
                          </a:solidFill>
                        </a:rPr>
                        <a:t>--</a:t>
                      </a:r>
                    </a:p>
                  </a:txBody>
                  <a:tcPr/>
                </a:tc>
                <a:extLst>
                  <a:ext uri="{0D108BD9-81ED-4DB2-BD59-A6C34878D82A}">
                    <a16:rowId xmlns:a16="http://schemas.microsoft.com/office/drawing/2014/main" val="563221851"/>
                  </a:ext>
                </a:extLst>
              </a:tr>
              <a:tr h="0">
                <a:tc>
                  <a:txBody>
                    <a:bodyPr/>
                    <a:lstStyle/>
                    <a:p>
                      <a:r>
                        <a:rPr lang="en-US" sz="1200" dirty="0">
                          <a:solidFill>
                            <a:schemeClr val="tx2"/>
                          </a:solidFill>
                        </a:rPr>
                        <a:t>Flash Flood</a:t>
                      </a:r>
                    </a:p>
                  </a:txBody>
                  <a:tcPr anchor="ctr"/>
                </a:tc>
                <a:tc>
                  <a:txBody>
                    <a:bodyPr/>
                    <a:lstStyle/>
                    <a:p>
                      <a:r>
                        <a:rPr lang="en-US" sz="1200" dirty="0">
                          <a:solidFill>
                            <a:schemeClr val="tx2"/>
                          </a:solidFill>
                        </a:rPr>
                        <a:t>$1.5 million (property)</a:t>
                      </a:r>
                    </a:p>
                  </a:txBody>
                  <a:tcPr/>
                </a:tc>
                <a:extLst>
                  <a:ext uri="{0D108BD9-81ED-4DB2-BD59-A6C34878D82A}">
                    <a16:rowId xmlns:a16="http://schemas.microsoft.com/office/drawing/2014/main" val="1789690790"/>
                  </a:ext>
                </a:extLst>
              </a:tr>
              <a:tr h="0">
                <a:tc>
                  <a:txBody>
                    <a:bodyPr/>
                    <a:lstStyle/>
                    <a:p>
                      <a:r>
                        <a:rPr lang="en-US" sz="1200" dirty="0">
                          <a:solidFill>
                            <a:schemeClr val="tx2"/>
                          </a:solidFill>
                        </a:rPr>
                        <a:t>Flood</a:t>
                      </a:r>
                    </a:p>
                  </a:txBody>
                  <a:tcPr anchor="ctr"/>
                </a:tc>
                <a:tc>
                  <a:txBody>
                    <a:bodyPr/>
                    <a:lstStyle/>
                    <a:p>
                      <a:r>
                        <a:rPr lang="en-US" sz="1200" dirty="0">
                          <a:solidFill>
                            <a:schemeClr val="tx2"/>
                          </a:solidFill>
                        </a:rPr>
                        <a:t>$170,000 (property)</a:t>
                      </a:r>
                    </a:p>
                  </a:txBody>
                  <a:tcPr/>
                </a:tc>
                <a:extLst>
                  <a:ext uri="{0D108BD9-81ED-4DB2-BD59-A6C34878D82A}">
                    <a16:rowId xmlns:a16="http://schemas.microsoft.com/office/drawing/2014/main" val="2994187337"/>
                  </a:ext>
                </a:extLst>
              </a:tr>
              <a:tr h="0">
                <a:tc>
                  <a:txBody>
                    <a:bodyPr/>
                    <a:lstStyle/>
                    <a:p>
                      <a:r>
                        <a:rPr lang="en-US" sz="1200" dirty="0">
                          <a:solidFill>
                            <a:schemeClr val="tx2"/>
                          </a:solidFill>
                        </a:rPr>
                        <a:t>Hail</a:t>
                      </a:r>
                    </a:p>
                  </a:txBody>
                  <a:tcPr anchor="ctr"/>
                </a:tc>
                <a:tc>
                  <a:txBody>
                    <a:bodyPr/>
                    <a:lstStyle/>
                    <a:p>
                      <a:r>
                        <a:rPr lang="en-US" sz="1200" dirty="0">
                          <a:solidFill>
                            <a:schemeClr val="tx2"/>
                          </a:solidFill>
                        </a:rPr>
                        <a:t>$181.2 million (property)</a:t>
                      </a:r>
                    </a:p>
                  </a:txBody>
                  <a:tcPr/>
                </a:tc>
                <a:extLst>
                  <a:ext uri="{0D108BD9-81ED-4DB2-BD59-A6C34878D82A}">
                    <a16:rowId xmlns:a16="http://schemas.microsoft.com/office/drawing/2014/main" val="2351016525"/>
                  </a:ext>
                </a:extLst>
              </a:tr>
              <a:tr h="0">
                <a:tc>
                  <a:txBody>
                    <a:bodyPr/>
                    <a:lstStyle/>
                    <a:p>
                      <a:r>
                        <a:rPr lang="en-US" sz="1200" dirty="0">
                          <a:solidFill>
                            <a:schemeClr val="tx2"/>
                          </a:solidFill>
                        </a:rPr>
                        <a:t>Heavy Rain</a:t>
                      </a:r>
                    </a:p>
                  </a:txBody>
                  <a:tcPr anchor="ctr"/>
                </a:tc>
                <a:tc>
                  <a:txBody>
                    <a:bodyPr/>
                    <a:lstStyle/>
                    <a:p>
                      <a:r>
                        <a:rPr lang="en-US" sz="1200" dirty="0">
                          <a:solidFill>
                            <a:schemeClr val="tx2"/>
                          </a:solidFill>
                        </a:rPr>
                        <a:t>--</a:t>
                      </a:r>
                    </a:p>
                  </a:txBody>
                  <a:tcPr/>
                </a:tc>
                <a:extLst>
                  <a:ext uri="{0D108BD9-81ED-4DB2-BD59-A6C34878D82A}">
                    <a16:rowId xmlns:a16="http://schemas.microsoft.com/office/drawing/2014/main" val="502946264"/>
                  </a:ext>
                </a:extLst>
              </a:tr>
              <a:tr h="0">
                <a:tc>
                  <a:txBody>
                    <a:bodyPr/>
                    <a:lstStyle/>
                    <a:p>
                      <a:r>
                        <a:rPr lang="en-US" sz="1200" dirty="0">
                          <a:solidFill>
                            <a:schemeClr val="tx2"/>
                          </a:solidFill>
                        </a:rPr>
                        <a:t>Lightning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$21,000 (property)</a:t>
                      </a:r>
                    </a:p>
                  </a:txBody>
                  <a:tcPr/>
                </a:tc>
                <a:extLst>
                  <a:ext uri="{0D108BD9-81ED-4DB2-BD59-A6C34878D82A}">
                    <a16:rowId xmlns:a16="http://schemas.microsoft.com/office/drawing/2014/main" val="2078727722"/>
                  </a:ext>
                </a:extLst>
              </a:tr>
              <a:tr h="0">
                <a:tc>
                  <a:txBody>
                    <a:bodyPr/>
                    <a:lstStyle/>
                    <a:p>
                      <a:r>
                        <a:rPr lang="en-US" sz="1200" dirty="0">
                          <a:solidFill>
                            <a:schemeClr val="tx2"/>
                          </a:solidFill>
                        </a:rPr>
                        <a:t>Tornado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$58.1 million (property)</a:t>
                      </a:r>
                    </a:p>
                  </a:txBody>
                  <a:tcPr/>
                </a:tc>
                <a:extLst>
                  <a:ext uri="{0D108BD9-81ED-4DB2-BD59-A6C34878D82A}">
                    <a16:rowId xmlns:a16="http://schemas.microsoft.com/office/drawing/2014/main" val="3712302313"/>
                  </a:ext>
                </a:extLst>
              </a:tr>
              <a:tr h="0">
                <a:tc>
                  <a:txBody>
                    <a:bodyPr/>
                    <a:lstStyle/>
                    <a:p>
                      <a:r>
                        <a:rPr lang="en-US" sz="1200" dirty="0">
                          <a:solidFill>
                            <a:schemeClr val="tx2"/>
                          </a:solidFill>
                        </a:rPr>
                        <a:t>Winter Weather</a:t>
                      </a:r>
                    </a:p>
                  </a:txBody>
                  <a:tcPr anchor="ctr"/>
                </a:tc>
                <a:tc>
                  <a:txBody>
                    <a:bodyPr/>
                    <a:lstStyle/>
                    <a:p>
                      <a:r>
                        <a:rPr lang="en-US" sz="1200" dirty="0">
                          <a:solidFill>
                            <a:schemeClr val="tx2"/>
                          </a:solidFill>
                        </a:rPr>
                        <a:t>$1.2 million (property)</a:t>
                      </a:r>
                    </a:p>
                  </a:txBody>
                  <a:tcPr/>
                </a:tc>
                <a:extLst>
                  <a:ext uri="{0D108BD9-81ED-4DB2-BD59-A6C34878D82A}">
                    <a16:rowId xmlns:a16="http://schemas.microsoft.com/office/drawing/2014/main" val="1092528461"/>
                  </a:ext>
                </a:extLst>
              </a:tr>
              <a:tr h="0">
                <a:tc>
                  <a:txBody>
                    <a:bodyPr/>
                    <a:lstStyle/>
                    <a:p>
                      <a:r>
                        <a:rPr lang="en-US" sz="1200" dirty="0">
                          <a:solidFill>
                            <a:schemeClr val="tx2"/>
                          </a:solidFill>
                        </a:rPr>
                        <a:t>Wind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$138+ million (property)</a:t>
                      </a:r>
                    </a:p>
                  </a:txBody>
                  <a:tcPr/>
                </a:tc>
                <a:extLst>
                  <a:ext uri="{0D108BD9-81ED-4DB2-BD59-A6C34878D82A}">
                    <a16:rowId xmlns:a16="http://schemas.microsoft.com/office/drawing/2014/main" val="1214121906"/>
                  </a:ext>
                </a:extLst>
              </a:tr>
              <a:tr h="0">
                <a:tc>
                  <a:txBody>
                    <a:bodyPr/>
                    <a:lstStyle/>
                    <a:p>
                      <a:pPr algn="r"/>
                      <a:r>
                        <a:rPr lang="en-US" sz="1200" b="1" dirty="0">
                          <a:solidFill>
                            <a:schemeClr val="tx2"/>
                          </a:solidFill>
                        </a:rPr>
                        <a:t>TOTAL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$380+ million (property); $540,000 (crop)</a:t>
                      </a:r>
                    </a:p>
                  </a:txBody>
                  <a:tcPr/>
                </a:tc>
                <a:extLst>
                  <a:ext uri="{0D108BD9-81ED-4DB2-BD59-A6C34878D82A}">
                    <a16:rowId xmlns:a16="http://schemas.microsoft.com/office/drawing/2014/main" val="1528725501"/>
                  </a:ext>
                </a:extLst>
              </a:tr>
              <a:tr h="0">
                <a:tc gridSpan="2">
                  <a:txBody>
                    <a:bodyPr/>
                    <a:lstStyle/>
                    <a:p>
                      <a:pPr algn="r"/>
                      <a:endParaRPr lang="en-US" sz="1200" b="1"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txBody>
                  <a:tcPr/>
                </a:tc>
                <a:extLst>
                  <a:ext uri="{0D108BD9-81ED-4DB2-BD59-A6C34878D82A}">
                    <a16:rowId xmlns:a16="http://schemas.microsoft.com/office/drawing/2014/main" val="1751894538"/>
                  </a:ext>
                </a:extLst>
              </a:tr>
            </a:tbl>
          </a:graphicData>
        </a:graphic>
      </p:graphicFrame>
      <p:sp>
        <p:nvSpPr>
          <p:cNvPr id="4" name="TextBox 3">
            <a:extLst>
              <a:ext uri="{FF2B5EF4-FFF2-40B4-BE49-F238E27FC236}">
                <a16:creationId xmlns:a16="http://schemas.microsoft.com/office/drawing/2014/main" id="{17E90859-787D-4292-91A1-3A34D6BEE821}"/>
              </a:ext>
            </a:extLst>
          </p:cNvPr>
          <p:cNvSpPr txBox="1"/>
          <p:nvPr/>
        </p:nvSpPr>
        <p:spPr>
          <a:xfrm>
            <a:off x="7320136" y="5095189"/>
            <a:ext cx="3995011" cy="261610"/>
          </a:xfrm>
          <a:prstGeom prst="rect">
            <a:avLst/>
          </a:prstGeom>
          <a:noFill/>
        </p:spPr>
        <p:txBody>
          <a:bodyPr wrap="square" rtlCol="0">
            <a:spAutoFit/>
          </a:bodyPr>
          <a:lstStyle/>
          <a:p>
            <a:r>
              <a:rPr lang="en-US" sz="1100" i="1" dirty="0">
                <a:solidFill>
                  <a:srgbClr val="2A2C27"/>
                </a:solidFill>
                <a:latin typeface="+mn-lt"/>
              </a:rPr>
              <a:t>Source: NOAA-NCEI 2022</a:t>
            </a:r>
          </a:p>
        </p:txBody>
      </p:sp>
    </p:spTree>
    <p:extLst>
      <p:ext uri="{BB962C8B-B14F-4D97-AF65-F5344CB8AC3E}">
        <p14:creationId xmlns:p14="http://schemas.microsoft.com/office/powerpoint/2010/main" val="43162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959B-DA99-F414-362F-B982F5AB0020}"/>
              </a:ext>
            </a:extLst>
          </p:cNvPr>
          <p:cNvSpPr>
            <a:spLocks noGrp="1"/>
          </p:cNvSpPr>
          <p:nvPr>
            <p:ph type="title"/>
          </p:nvPr>
        </p:nvSpPr>
        <p:spPr/>
        <p:txBody>
          <a:bodyPr/>
          <a:lstStyle/>
          <a:p>
            <a:r>
              <a:rPr lang="en-US" dirty="0"/>
              <a:t>What is the process?</a:t>
            </a:r>
          </a:p>
        </p:txBody>
      </p:sp>
      <p:sp>
        <p:nvSpPr>
          <p:cNvPr id="4" name="Slide Number Placeholder 3">
            <a:extLst>
              <a:ext uri="{FF2B5EF4-FFF2-40B4-BE49-F238E27FC236}">
                <a16:creationId xmlns:a16="http://schemas.microsoft.com/office/drawing/2014/main" id="{7A46CA42-754A-811A-C9FF-47FB8F945A9B}"/>
              </a:ext>
            </a:extLst>
          </p:cNvPr>
          <p:cNvSpPr>
            <a:spLocks noGrp="1"/>
          </p:cNvSpPr>
          <p:nvPr>
            <p:ph type="sldNum" sz="quarter" idx="4"/>
          </p:nvPr>
        </p:nvSpPr>
        <p:spPr/>
        <p:txBody>
          <a:bodyPr/>
          <a:lstStyle/>
          <a:p>
            <a:fld id="{A15C5EC1-1BEF-49A0-A8DA-B672C63EDCC2}" type="slidenum">
              <a:rPr lang="en-US" smtClean="0"/>
              <a:pPr/>
              <a:t>9</a:t>
            </a:fld>
            <a:endParaRPr lang="en-US" dirty="0"/>
          </a:p>
        </p:txBody>
      </p:sp>
      <p:graphicFrame>
        <p:nvGraphicFramePr>
          <p:cNvPr id="3" name="Diagram 2">
            <a:extLst>
              <a:ext uri="{FF2B5EF4-FFF2-40B4-BE49-F238E27FC236}">
                <a16:creationId xmlns:a16="http://schemas.microsoft.com/office/drawing/2014/main" id="{412497A0-AD2D-2914-166F-81BFAFED57F1}"/>
              </a:ext>
            </a:extLst>
          </p:cNvPr>
          <p:cNvGraphicFramePr/>
          <p:nvPr>
            <p:extLst>
              <p:ext uri="{D42A27DB-BD31-4B8C-83A1-F6EECF244321}">
                <p14:modId xmlns:p14="http://schemas.microsoft.com/office/powerpoint/2010/main" val="3585780918"/>
              </p:ext>
            </p:extLst>
          </p:nvPr>
        </p:nvGraphicFramePr>
        <p:xfrm>
          <a:off x="227348" y="2290357"/>
          <a:ext cx="11737304" cy="229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526454"/>
      </p:ext>
    </p:extLst>
  </p:cSld>
  <p:clrMapOvr>
    <a:masterClrMapping/>
  </p:clrMapOvr>
</p:sld>
</file>

<file path=ppt/theme/theme1.xml><?xml version="1.0" encoding="utf-8"?>
<a:theme xmlns:a="http://schemas.openxmlformats.org/drawingml/2006/main" name="2022 TetraTech Branding">
  <a:themeElements>
    <a:clrScheme name="2022 Tetra Tech Branding - Reorder">
      <a:dk1>
        <a:srgbClr val="747678"/>
      </a:dk1>
      <a:lt1>
        <a:srgbClr val="FFFFFF"/>
      </a:lt1>
      <a:dk2>
        <a:srgbClr val="000000"/>
      </a:dk2>
      <a:lt2>
        <a:srgbClr val="0065BC"/>
      </a:lt2>
      <a:accent1>
        <a:srgbClr val="003478"/>
      </a:accent1>
      <a:accent2>
        <a:srgbClr val="008542"/>
      </a:accent2>
      <a:accent3>
        <a:srgbClr val="007C92"/>
      </a:accent3>
      <a:accent4>
        <a:srgbClr val="6639B7"/>
      </a:accent4>
      <a:accent5>
        <a:srgbClr val="D0103A"/>
      </a:accent5>
      <a:accent6>
        <a:srgbClr val="C84E00"/>
      </a:accent6>
      <a:hlink>
        <a:srgbClr val="0563C1"/>
      </a:hlink>
      <a:folHlink>
        <a:srgbClr val="007C92"/>
      </a:folHlink>
    </a:clrScheme>
    <a:fontScheme name="2022 TetraTech Branding">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ue 90%">
      <a:srgbClr val="0076BB"/>
    </a:custClr>
    <a:custClr name="Blue 80%">
      <a:srgbClr val="008ED4"/>
    </a:custClr>
    <a:custClr name="Blue 70%">
      <a:srgbClr val="349CD9"/>
    </a:custClr>
    <a:custClr name="Blue 60%">
      <a:srgbClr val="5DA9DF"/>
    </a:custClr>
    <a:custClr name="Blue 50%">
      <a:srgbClr val="7CB7E4"/>
    </a:custClr>
    <a:custClr name="Blue 40%">
      <a:srgbClr val="99C5E9"/>
    </a:custClr>
    <a:custClr name="Blue 30%">
      <a:srgbClr val="B3D3EF"/>
    </a:custClr>
    <a:custClr name="Green 90%">
      <a:srgbClr val="009051"/>
    </a:custClr>
    <a:custClr name="Green 80%">
      <a:srgbClr val="299C62"/>
    </a:custClr>
    <a:custClr name="Green 70%">
      <a:srgbClr val="4DA975"/>
    </a:custClr>
    <a:custClr name="Green 60%">
      <a:srgbClr val="69B587"/>
    </a:custClr>
    <a:custClr name="Green 50%">
      <a:srgbClr val="82C19A"/>
    </a:custClr>
    <a:custClr name="Green 40%">
      <a:srgbClr val="9CCDAD"/>
    </a:custClr>
    <a:custClr name="Green 30%">
      <a:srgbClr val="B4D9C1"/>
    </a:custClr>
    <a:custClr name="Teal 90%">
      <a:srgbClr val="008398"/>
    </a:custClr>
    <a:custClr name="Teal 80%">
      <a:srgbClr val="0090A3"/>
    </a:custClr>
    <a:custClr name="Teal 70%">
      <a:srgbClr val="009EAE"/>
    </a:custClr>
    <a:custClr name="Teal 60%">
      <a:srgbClr val="48ABB9"/>
    </a:custClr>
    <a:custClr name="Teal 50%">
      <a:srgbClr val="6CB9C4"/>
    </a:custClr>
    <a:custClr name="Teal 40%">
      <a:srgbClr val="8CC7CF"/>
    </a:custClr>
    <a:custClr name="Teal 30%">
      <a:srgbClr val="A9D4DB"/>
    </a:custClr>
    <a:custClr name="Purple 90%">
      <a:srgbClr val="8650C4"/>
    </a:custClr>
    <a:custClr name="Purple 80%">
      <a:srgbClr val="9463CB"/>
    </a:custClr>
    <a:custClr name="Purple 70%">
      <a:srgbClr val="A376D2"/>
    </a:custClr>
    <a:custClr name="Purple 60%">
      <a:srgbClr val="B089D8"/>
    </a:custClr>
    <a:custClr name="Purple 50%">
      <a:srgbClr val="BD9BDF"/>
    </a:custClr>
    <a:custClr name="Purple 40%">
      <a:srgbClr val="CBAFE5"/>
    </a:custClr>
    <a:custClr name="Purple 30%">
      <a:srgbClr val="D7C2EB"/>
    </a:custClr>
    <a:custClr name="Coral 90%">
      <a:srgbClr val="E33644"/>
    </a:custClr>
    <a:custClr name="Coral 80%">
      <a:srgbClr val="EA5356"/>
    </a:custClr>
    <a:custClr name="Coral 70%">
      <a:srgbClr val="F06C69"/>
    </a:custClr>
    <a:custClr name="Coral 60%">
      <a:srgbClr val="F5827D"/>
    </a:custClr>
    <a:custClr name="Coral 50%">
      <a:srgbClr val="F99791"/>
    </a:custClr>
    <a:custClr name="Coral 40%">
      <a:srgbClr val="FDACA6"/>
    </a:custClr>
    <a:custClr name="Coral 30%">
      <a:srgbClr val="FFC1BB"/>
    </a:custClr>
    <a:custClr name="Orange 90%">
      <a:srgbClr val="CA601B"/>
    </a:custClr>
    <a:custClr name="Orange 80%">
      <a:srgbClr val="D37235"/>
    </a:custClr>
    <a:custClr name="Orange 70%">
      <a:srgbClr val="DB834E"/>
    </a:custClr>
    <a:custClr name="Orange 60%">
      <a:srgbClr val="E39466"/>
    </a:custClr>
    <a:custClr name="Orange 50%">
      <a:srgbClr val="EAA57E"/>
    </a:custClr>
    <a:custClr name="Orange 40%">
      <a:srgbClr val="F0B797"/>
    </a:custClr>
    <a:custClr name="Orange 30%">
      <a:srgbClr val="F5C8AF"/>
    </a:custClr>
    <a:custClr name="Brown 100%">
      <a:srgbClr val="935E3A"/>
    </a:custClr>
    <a:custClr name="Brown 90%">
      <a:srgbClr val="A26F49"/>
    </a:custClr>
    <a:custClr name="Brown 80%">
      <a:srgbClr val="AD7D5B"/>
    </a:custClr>
    <a:custClr name="Brown 70%">
      <a:srgbClr val="B88D6E"/>
    </a:custClr>
    <a:custClr name="Brown 60%">
      <a:srgbClr val="C39C81"/>
    </a:custClr>
    <a:custClr name="Brown 50%">
      <a:srgbClr val="CDAC95"/>
    </a:custClr>
    <a:custClr name="Brown 40%">
      <a:srgbClr val="D7BCA9"/>
    </a:custClr>
    <a:custClr name="Brown 30%">
      <a:srgbClr val="E1CCBE"/>
    </a:custClr>
  </a:custClrLst>
  <a:extLst>
    <a:ext uri="{05A4C25C-085E-4340-85A3-A5531E510DB2}">
      <thm15:themeFamily xmlns:thm15="http://schemas.microsoft.com/office/thememl/2012/main" name="TetraTech_PPT_template.potx" id="{A85D614A-860F-4070-B7BB-104570F1901A}" vid="{3F5923F7-2278-4837-8F6F-246E640C9A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f65c219-93b7-4d6b-a883-75b8a0e7288e" xsi:nil="true"/>
    <lcf76f155ced4ddcb4097134ff3c332f xmlns="14f259c2-820f-4994-aa2b-3a94ca7aec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7E16C462919A428FF1D0D653BB5CB3" ma:contentTypeVersion="10" ma:contentTypeDescription="Create a new document." ma:contentTypeScope="" ma:versionID="f4b4b45c184a5af68ff3ddd97a1987ea">
  <xsd:schema xmlns:xsd="http://www.w3.org/2001/XMLSchema" xmlns:xs="http://www.w3.org/2001/XMLSchema" xmlns:p="http://schemas.microsoft.com/office/2006/metadata/properties" xmlns:ns2="14f259c2-820f-4994-aa2b-3a94ca7aec61" xmlns:ns3="6f65c219-93b7-4d6b-a883-75b8a0e7288e" targetNamespace="http://schemas.microsoft.com/office/2006/metadata/properties" ma:root="true" ma:fieldsID="a6c6bfad93c62713b873708c008ca813" ns2:_="" ns3:_="">
    <xsd:import namespace="14f259c2-820f-4994-aa2b-3a94ca7aec61"/>
    <xsd:import namespace="6f65c219-93b7-4d6b-a883-75b8a0e728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259c2-820f-4994-aa2b-3a94ca7ae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fb2afa-0461-4a25-b7e7-e28982f86d9a" ma:termSetId="09814cd3-568e-fe90-9814-8d621ff8fb84" ma:anchorId="fba54fb3-c3e1-fe81-a776-ca4b69148c4d" ma:open="true" ma:isKeyword="false">
      <xsd:complexType>
        <xsd:sequence>
          <xsd:element ref="pc:Terms" minOccurs="0" maxOccurs="1"/>
        </xsd:sequence>
      </xsd:complex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65c219-93b7-4d6b-a883-75b8a0e728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fae43bf-58de-4cbd-a204-c23b7049f093}" ma:internalName="TaxCatchAll" ma:showField="CatchAllData" ma:web="6f65c219-93b7-4d6b-a883-75b8a0e728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2EEFE-1BF3-4115-B0DF-CED1366C3F56}">
  <ds:schemaRefs>
    <ds:schemaRef ds:uri="http://schemas.microsoft.com/sharepoint/v3/contenttype/forms"/>
  </ds:schemaRefs>
</ds:datastoreItem>
</file>

<file path=customXml/itemProps2.xml><?xml version="1.0" encoding="utf-8"?>
<ds:datastoreItem xmlns:ds="http://schemas.openxmlformats.org/officeDocument/2006/customXml" ds:itemID="{B2522565-FBEB-47B9-BD65-C5906FA95895}">
  <ds:schemaRefs>
    <ds:schemaRef ds:uri="http://purl.org/dc/terms/"/>
    <ds:schemaRef ds:uri="72c9ce06-1818-462f-88b6-c6625b63cd75"/>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 ds:uri="3dd80b27-869c-48b9-b551-93dd3ab94dec"/>
    <ds:schemaRef ds:uri="6f65c219-93b7-4d6b-a883-75b8a0e7288e"/>
    <ds:schemaRef ds:uri="14f259c2-820f-4994-aa2b-3a94ca7aec61"/>
  </ds:schemaRefs>
</ds:datastoreItem>
</file>

<file path=customXml/itemProps3.xml><?xml version="1.0" encoding="utf-8"?>
<ds:datastoreItem xmlns:ds="http://schemas.openxmlformats.org/officeDocument/2006/customXml" ds:itemID="{4D771BB1-4607-48CD-A6B4-95DA67999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259c2-820f-4994-aa2b-3a94ca7aec61"/>
    <ds:schemaRef ds:uri="6f65c219-93b7-4d6b-a883-75b8a0e72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18777</TotalTime>
  <Words>4428</Words>
  <Application>Microsoft Office PowerPoint</Application>
  <PresentationFormat>Widescreen</PresentationFormat>
  <Paragraphs>561</Paragraphs>
  <Slides>39</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Century Gothic</vt:lpstr>
      <vt:lpstr>Courier New</vt:lpstr>
      <vt:lpstr>Franklin Gothic Book</vt:lpstr>
      <vt:lpstr>Franklin Gothic Medium</vt:lpstr>
      <vt:lpstr>Source Sans Pro</vt:lpstr>
      <vt:lpstr>Source Sans Pro SemiBold</vt:lpstr>
      <vt:lpstr>Symbol</vt:lpstr>
      <vt:lpstr>Wingdings</vt:lpstr>
      <vt:lpstr>2022 TetraTech Branding</vt:lpstr>
      <vt:lpstr>Welcome!</vt:lpstr>
      <vt:lpstr>Franklin County, Ohio Hazard Mitigation Plan – 2023 Update</vt:lpstr>
      <vt:lpstr>Agenda</vt:lpstr>
      <vt:lpstr>Introductions</vt:lpstr>
      <vt:lpstr>In-Kind Tracking</vt:lpstr>
      <vt:lpstr>Hazard Mitigation Planning Overview</vt:lpstr>
      <vt:lpstr>Hazard Mitigation – What is it?</vt:lpstr>
      <vt:lpstr>Why Update?</vt:lpstr>
      <vt:lpstr>What is the process?</vt:lpstr>
      <vt:lpstr>Organize the Resources</vt:lpstr>
      <vt:lpstr>Project Organization</vt:lpstr>
      <vt:lpstr>Planning Partnership Roles and Responsibilities</vt:lpstr>
      <vt:lpstr>Risk Assessment</vt:lpstr>
      <vt:lpstr>Update Risk Assessment</vt:lpstr>
      <vt:lpstr>Hazards of Concern (2018 HMP)</vt:lpstr>
      <vt:lpstr>Hazards of Concern (2023 HMP)</vt:lpstr>
      <vt:lpstr>EXERCISE – Identifying Hazards of Concern</vt:lpstr>
      <vt:lpstr>Worksheet A – Hazard Event History</vt:lpstr>
      <vt:lpstr>Critical Facilities and Community Lifelines</vt:lpstr>
      <vt:lpstr>Critical Facilities and Community Lifelines</vt:lpstr>
      <vt:lpstr>Critical Facilities and Community Lifelines</vt:lpstr>
      <vt:lpstr>Public and Stakeholder Outreach</vt:lpstr>
      <vt:lpstr>Public and Stakeholder Outreach</vt:lpstr>
      <vt:lpstr>Capability and Mitigation Strategies</vt:lpstr>
      <vt:lpstr>Update the Capability Assessment</vt:lpstr>
      <vt:lpstr>Worksheet B – Capability Assessment</vt:lpstr>
      <vt:lpstr>Worksheet C – NFIP FPA Questionnaire</vt:lpstr>
      <vt:lpstr>Worksheet D – Building Permits and New Development</vt:lpstr>
      <vt:lpstr>Mitigation Strategy</vt:lpstr>
      <vt:lpstr>Update the Mitigation Strategy</vt:lpstr>
      <vt:lpstr>Worksheet E – Action Review</vt:lpstr>
      <vt:lpstr>PowerPoint Presentation</vt:lpstr>
      <vt:lpstr>Assemble the Plan &amp; Plan Maintenance</vt:lpstr>
      <vt:lpstr>Update Other Sections of the Plan</vt:lpstr>
      <vt:lpstr>Plan Review and Adoption</vt:lpstr>
      <vt:lpstr>Plan Adoption &amp; Implementation</vt:lpstr>
      <vt:lpstr>Next Steps/Schedule</vt:lpstr>
      <vt:lpstr>Questions?</vt:lpstr>
      <vt:lpstr>PowerPoint Presentation</vt:lpstr>
    </vt:vector>
  </TitlesOfParts>
  <Company>Tetra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Tom</dc:creator>
  <cp:lastModifiedBy>Heather Apgar</cp:lastModifiedBy>
  <cp:revision>274</cp:revision>
  <cp:lastPrinted>2015-03-04T23:53:32Z</cp:lastPrinted>
  <dcterms:created xsi:type="dcterms:W3CDTF">2017-03-03T21:34:32Z</dcterms:created>
  <dcterms:modified xsi:type="dcterms:W3CDTF">2022-11-18T14:49:00Z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0x010100B47E16C462919A428FF1D0D653BB5CB3</vt:lpwstr>
  </property>
  <property fmtid="{D5CDD505-2E9C-101B-9397-08002B2CF9AE}" pid="3" name="MediaServiceImageTags">
    <vt:lpwstr/>
  </property>
</Properties>
</file>